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741" r:id="rId1"/>
    <p:sldMasterId id="2147483742" r:id="rId2"/>
  </p:sldMasterIdLst>
  <p:notesMasterIdLst>
    <p:notesMasterId r:id="rId5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10" r:id="rId52"/>
  </p:sldIdLst>
  <p:sldSz cx="9144000" cy="5143500" type="screen16x9"/>
  <p:notesSz cx="6858000" cy="9144000"/>
  <p:embeddedFontLst>
    <p:embeddedFont>
      <p:font typeface="Arvo" panose="020B0604020202020204" charset="0"/>
      <p:regular r:id="rId54"/>
      <p:bold r:id="rId55"/>
      <p:italic r:id="rId56"/>
      <p:boldItalic r:id="rId57"/>
    </p:embeddedFont>
    <p:embeddedFont>
      <p:font typeface="Bodoni" panose="020B060402020202020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Comfortaa" panose="020B0604020202020204" charset="0"/>
      <p:regular r:id="rId66"/>
      <p:bold r:id="rId67"/>
    </p:embeddedFont>
    <p:embeddedFont>
      <p:font typeface="Oswald" panose="020B0604020202020204" charset="-52"/>
      <p:regular r:id="rId68"/>
      <p:bold r:id="rId69"/>
    </p:embeddedFont>
    <p:embeddedFont>
      <p:font typeface="Roboto" panose="020B0604020202020204" charset="0"/>
      <p:regular r:id="rId70"/>
      <p:bold r:id="rId71"/>
      <p:italic r:id="rId72"/>
      <p:boldItalic r:id="rId73"/>
    </p:embeddedFont>
    <p:embeddedFont>
      <p:font typeface="Roboto Light" panose="020B0604020202020204" charset="0"/>
      <p:regular r:id="rId74"/>
      <p:bold r:id="rId75"/>
      <p:italic r:id="rId76"/>
      <p:boldItalic r:id="rId77"/>
    </p:embeddedFont>
    <p:embeddedFont>
      <p:font typeface="Ubuntu" panose="020B0604020202020204" charset="0"/>
      <p:regular r:id="rId78"/>
      <p:bold r:id="rId79"/>
      <p:italic r:id="rId80"/>
      <p:boldItalic r:id="rId81"/>
    </p:embeddedFont>
    <p:embeddedFont>
      <p:font typeface="Ubuntu Light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84" Type="http://schemas.openxmlformats.org/officeDocument/2006/relationships/font" Target="fonts/font31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74" Type="http://schemas.openxmlformats.org/officeDocument/2006/relationships/font" Target="fonts/font21.fntdata"/><Relationship Id="rId79" Type="http://schemas.openxmlformats.org/officeDocument/2006/relationships/font" Target="fonts/font26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80" Type="http://schemas.openxmlformats.org/officeDocument/2006/relationships/font" Target="fonts/font27.fntdata"/><Relationship Id="rId85" Type="http://schemas.openxmlformats.org/officeDocument/2006/relationships/font" Target="fonts/font32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font" Target="fonts/font22.fntdata"/><Relationship Id="rId83" Type="http://schemas.openxmlformats.org/officeDocument/2006/relationships/font" Target="fonts/font3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78" Type="http://schemas.openxmlformats.org/officeDocument/2006/relationships/font" Target="fonts/font25.fntdata"/><Relationship Id="rId81" Type="http://schemas.openxmlformats.org/officeDocument/2006/relationships/font" Target="fonts/font28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font" Target="fonts/font23.fntdata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3.fntdata"/><Relationship Id="rId87" Type="http://schemas.openxmlformats.org/officeDocument/2006/relationships/viewProps" Target="viewProps.xml"/><Relationship Id="rId61" Type="http://schemas.openxmlformats.org/officeDocument/2006/relationships/font" Target="fonts/font8.fntdata"/><Relationship Id="rId82" Type="http://schemas.openxmlformats.org/officeDocument/2006/relationships/font" Target="fonts/font29.fntdata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bc1666118d036a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bc1666118d036a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49c3eef103dcea3a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49c3eef103dcea3a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49c3eef103dcea3a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49c3eef103dcea3a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49c3eef103dcea3a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49c3eef103dcea3a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3a30d64c9f0073a5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3a30d64c9f0073a5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49c3eef103dcea3a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49c3eef103dcea3a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3905d8707bc6972f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9" name="Google Shape;1149;g3905d8707bc6972f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905d8707bc6972f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3905d8707bc6972f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3905d8707bc6972f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4" name="Google Shape;1234;g3905d8707bc6972f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3905d8707bc6972f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3905d8707bc6972f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g3905d8707bc6972f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7" name="Google Shape;1257;g3905d8707bc6972f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b77cb6d799e2b9d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2b77cb6d799e2b9d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3905d8707bc6972f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3905d8707bc6972f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g3905d8707bc6972f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8" name="Google Shape;1278;g3905d8707bc6972f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3905d8707bc6972f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3905d8707bc6972f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g3905d8707bc6972f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4" name="Google Shape;1304;g3905d8707bc6972f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3905d8707bc6972f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3905d8707bc6972f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3905d8707bc6972f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2" name="Google Shape;1362;g3905d8707bc6972f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905d8707bc6972f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2" name="Google Shape;1372;g3905d8707bc6972f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3905d8707bc6972f_9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3905d8707bc6972f_9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3905d8707bc6972f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3905d8707bc6972f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g3905d8707bc6972f_10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2" name="Google Shape;1472;g3905d8707bc6972f_10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b77cb6d799e2b9d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b77cb6d799e2b9d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g3905d8707bc6972f_10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9" name="Google Shape;1509;g3905d8707bc6972f_10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3905d8707bc6972f_10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3905d8707bc6972f_10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g3905d8707bc6972f_10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5" name="Google Shape;1525;g3905d8707bc6972f_10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7dec53928d3aabe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7dec53928d3aabe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7dec53928d3aabea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7dec53928d3aabea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7dec53928d3aabea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7dec53928d3aabea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g7dec53928d3aabea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7" name="Google Shape;1677;g7dec53928d3aabea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gb12129575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5" name="Google Shape;1685;gb12129575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b12129575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b12129575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b12129575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b12129575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426276834ef7fee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426276834ef7fee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b12129575a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b12129575a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gb12129575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8" name="Google Shape;1788;gb12129575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b12129575a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b12129575a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b12129575a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b12129575a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b12129575a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b12129575a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b12129575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b12129575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b12129575a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b12129575a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gb12129575a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8" name="Google Shape;1898;gb12129575a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b12129575a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b12129575a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gb12129575a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1" name="Google Shape;1911;gb12129575a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44b8a14a7752265c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44b8a14a7752265c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b12129575a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b12129575a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6610510afb93a13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6610510afb93a13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6473f2d07c58a12b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6473f2d07c58a12b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49c3eef103dcea3a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49c3eef103dcea3a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49c3eef103dcea3a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49c3eef103dcea3a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" name="Google Shape;73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9" name="Google Shape;99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TITLE_AND_TWO_COLUMNS_1_1">
    <p:bg>
      <p:bgPr>
        <a:solidFill>
          <a:schemeClr val="l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ctrTitle" idx="2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3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4"/>
          <p:cNvSpPr txBox="1">
            <a:spLocks noGrp="1"/>
          </p:cNvSpPr>
          <p:nvPr>
            <p:ph type="ctrTitle" idx="7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ubTitle" idx="8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ctrTitle" idx="9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subTitle" idx="13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19" name="Google Shape;119;p14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subTitle" idx="15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chemeClr val="lt1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ome text slide 1">
  <p:cSld name="BIG_NUMBER_1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title" hasCustomPrompt="1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title" idx="2" hasCustomPrompt="1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3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title" idx="4" hasCustomPrompt="1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5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7" name="Google Shape;157;p21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frame 1">
  <p:cSld name="CUSTOM_1_1_1_1">
    <p:bg>
      <p:bgPr>
        <a:solidFill>
          <a:schemeClr val="lt1"/>
        </a:solidFill>
        <a:effectLst/>
      </p:bgPr>
    </p:bg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3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4" name="Google Shape;164;p23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23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69" name="Google Shape;169;p24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6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182" name="Google Shape;182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9" name="Google Shape;189;p2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1" name="Google Shape;191;p2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1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9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9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30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30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Google Shape;205;p30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w="38100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1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" name="Google Shape;39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_2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3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3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Google Shape;214;p3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subTitle" idx="1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2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subTitle" idx="3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ubTitle" idx="4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1" name="Google Shape;221;p31"/>
          <p:cNvSpPr txBox="1">
            <a:spLocks noGrp="1"/>
          </p:cNvSpPr>
          <p:nvPr>
            <p:ph type="subTitle" idx="5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subTitle" idx="6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23" name="Google Shape;223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3">
  <p:cSld name="TITLE_AND_TWO_COLUMNS_3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6" name="Google Shape;226;p32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2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title" idx="2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1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subTitle" idx="3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35" name="Google Shape;235;p3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3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3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9" name="Google Shape;239;p33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33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33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озділу 1">
  <p:cSld name="SECTION_HEADER_1_1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46" name="Google Shape;24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35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0" name="Google Shape;250;p35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1" name="Google Shape;251;p35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2" name="Google Shape;252;p35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3" name="Google Shape;253;p35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3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6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6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1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61" name="Google Shape;261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3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37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5" name="Google Shape;265;p37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7"/>
          <p:cNvSpPr txBox="1">
            <a:spLocks noGrp="1"/>
          </p:cNvSpPr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7"/>
          <p:cNvSpPr txBox="1">
            <a:spLocks noGrp="1"/>
          </p:cNvSpPr>
          <p:nvPr>
            <p:ph type="body" idx="1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2" name="Google Shape;272;p3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3" name="Google Shape;273;p3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3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8"/>
          <p:cNvSpPr txBox="1">
            <a:spLocks noGrp="1"/>
          </p:cNvSpPr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6" name="Google Shape;276;p38"/>
          <p:cNvSpPr txBox="1">
            <a:spLocks noGrp="1"/>
          </p:cNvSpPr>
          <p:nvPr>
            <p:ph type="subTitle" idx="1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77" name="Google Shape;277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ONE_COLUMN_TEXT_1_1_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Google Shape;280;p3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9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9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9"/>
          <p:cNvSpPr txBox="1">
            <a:spLocks noGrp="1"/>
          </p:cNvSpPr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4" name="Google Shape;284;p39"/>
          <p:cNvSpPr txBox="1">
            <a:spLocks noGrp="1"/>
          </p:cNvSpPr>
          <p:nvPr>
            <p:ph type="subTitle" idx="1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5" name="Google Shape;285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_1_1_1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8" name="Google Shape;288;p40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4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40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0"/>
          <p:cNvSpPr txBox="1">
            <a:spLocks noGrp="1"/>
          </p:cNvSpPr>
          <p:nvPr>
            <p:ph type="subTitle" idx="1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2" name="Google Shape;292;p40"/>
          <p:cNvSpPr txBox="1">
            <a:spLocks noGrp="1"/>
          </p:cNvSpPr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3" name="Google Shape;293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>
            <a:spLocks noGrp="1"/>
          </p:cNvSpPr>
          <p:nvPr>
            <p:ph type="subTitle" idx="1"/>
          </p:nvPr>
        </p:nvSpPr>
        <p:spPr>
          <a:xfrm>
            <a:off x="1459800" y="302560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6" name="Google Shape;296;p41"/>
          <p:cNvSpPr txBox="1">
            <a:spLocks noGrp="1"/>
          </p:cNvSpPr>
          <p:nvPr>
            <p:ph type="subTitle" idx="2"/>
          </p:nvPr>
        </p:nvSpPr>
        <p:spPr>
          <a:xfrm>
            <a:off x="1459800" y="76375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97" name="Google Shape;297;p41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41"/>
          <p:cNvSpPr txBox="1">
            <a:spLocks noGrp="1"/>
          </p:cNvSpPr>
          <p:nvPr>
            <p:ph type="title" idx="3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9" name="Google Shape;299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/>
          <p:nvPr/>
        </p:nvSpPr>
        <p:spPr>
          <a:xfrm>
            <a:off x="0" y="0"/>
            <a:ext cx="91440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2" name="Google Shape;302;p4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4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4" name="Google Shape;304;p4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2"/>
          <p:cNvSpPr txBox="1">
            <a:spLocks noGrp="1"/>
          </p:cNvSpPr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42"/>
          <p:cNvSpPr txBox="1">
            <a:spLocks noGrp="1"/>
          </p:cNvSpPr>
          <p:nvPr>
            <p:ph type="subTitle" idx="1"/>
          </p:nvPr>
        </p:nvSpPr>
        <p:spPr>
          <a:xfrm>
            <a:off x="949425" y="3050800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7" name="Google Shape;307;p42"/>
          <p:cNvSpPr txBox="1">
            <a:spLocks noGrp="1"/>
          </p:cNvSpPr>
          <p:nvPr>
            <p:ph type="subTitle" idx="2"/>
          </p:nvPr>
        </p:nvSpPr>
        <p:spPr>
          <a:xfrm>
            <a:off x="5791075" y="1626600"/>
            <a:ext cx="17808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subTitle" idx="3"/>
          </p:nvPr>
        </p:nvSpPr>
        <p:spPr>
          <a:xfrm>
            <a:off x="1736050" y="19635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9" name="Google Shape;309;p42"/>
          <p:cNvSpPr txBox="1">
            <a:spLocks noGrp="1"/>
          </p:cNvSpPr>
          <p:nvPr>
            <p:ph type="subTitle" idx="4"/>
          </p:nvPr>
        </p:nvSpPr>
        <p:spPr>
          <a:xfrm>
            <a:off x="6801725" y="2792887"/>
            <a:ext cx="17808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0" name="Google Shape;310;p42"/>
          <p:cNvSpPr txBox="1">
            <a:spLocks noGrp="1"/>
          </p:cNvSpPr>
          <p:nvPr>
            <p:ph type="subTitle" idx="5"/>
          </p:nvPr>
        </p:nvSpPr>
        <p:spPr>
          <a:xfrm>
            <a:off x="5731975" y="1900075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1" name="Google Shape;311;p42"/>
          <p:cNvSpPr txBox="1">
            <a:spLocks noGrp="1"/>
          </p:cNvSpPr>
          <p:nvPr>
            <p:ph type="subTitle" idx="6"/>
          </p:nvPr>
        </p:nvSpPr>
        <p:spPr>
          <a:xfrm>
            <a:off x="949425" y="3323350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2" name="Google Shape;312;p42"/>
          <p:cNvSpPr txBox="1">
            <a:spLocks noGrp="1"/>
          </p:cNvSpPr>
          <p:nvPr>
            <p:ph type="subTitle" idx="7"/>
          </p:nvPr>
        </p:nvSpPr>
        <p:spPr>
          <a:xfrm>
            <a:off x="6745325" y="3071950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3" name="Google Shape;313;p42"/>
          <p:cNvSpPr txBox="1">
            <a:spLocks noGrp="1"/>
          </p:cNvSpPr>
          <p:nvPr>
            <p:ph type="subTitle" idx="8"/>
          </p:nvPr>
        </p:nvSpPr>
        <p:spPr>
          <a:xfrm>
            <a:off x="1736050" y="2235850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4" name="Google Shape;314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TWO_COLUMNS_1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>
            <a:spLocks noGrp="1"/>
          </p:cNvSpPr>
          <p:nvPr>
            <p:ph type="subTitle" idx="1"/>
          </p:nvPr>
        </p:nvSpPr>
        <p:spPr>
          <a:xfrm>
            <a:off x="2378149" y="3970450"/>
            <a:ext cx="17958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17" name="Google Shape;317;p43"/>
          <p:cNvSpPr txBox="1">
            <a:spLocks noGrp="1"/>
          </p:cNvSpPr>
          <p:nvPr>
            <p:ph type="subTitle" idx="2"/>
          </p:nvPr>
        </p:nvSpPr>
        <p:spPr>
          <a:xfrm>
            <a:off x="4962750" y="3970450"/>
            <a:ext cx="17958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318" name="Google Shape;318;p4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4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0" name="Google Shape;320;p4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4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3"/>
          <p:cNvSpPr txBox="1">
            <a:spLocks noGrp="1"/>
          </p:cNvSpPr>
          <p:nvPr>
            <p:ph type="title" hasCustomPrompt="1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3"/>
          <p:cNvSpPr txBox="1">
            <a:spLocks noGrp="1"/>
          </p:cNvSpPr>
          <p:nvPr>
            <p:ph type="title" idx="3" hasCustomPrompt="1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4" name="Google Shape;324;p43"/>
          <p:cNvSpPr txBox="1">
            <a:spLocks noGrp="1"/>
          </p:cNvSpPr>
          <p:nvPr>
            <p:ph type="title" idx="4" hasCustomPrompt="1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5" name="Google Shape;325;p43"/>
          <p:cNvSpPr txBox="1">
            <a:spLocks noGrp="1"/>
          </p:cNvSpPr>
          <p:nvPr>
            <p:ph type="title" idx="5" hasCustomPrompt="1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6" name="Google Shape;326;p43"/>
          <p:cNvSpPr txBox="1">
            <a:spLocks noGrp="1"/>
          </p:cNvSpPr>
          <p:nvPr>
            <p:ph type="subTitle" idx="6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7" name="Google Shape;327;p43"/>
          <p:cNvSpPr txBox="1">
            <a:spLocks noGrp="1"/>
          </p:cNvSpPr>
          <p:nvPr>
            <p:ph type="subTitle" idx="7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8" name="Google Shape;328;p43"/>
          <p:cNvSpPr txBox="1">
            <a:spLocks noGrp="1"/>
          </p:cNvSpPr>
          <p:nvPr>
            <p:ph type="subTitle" idx="8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43"/>
          <p:cNvSpPr txBox="1">
            <a:spLocks noGrp="1"/>
          </p:cNvSpPr>
          <p:nvPr>
            <p:ph type="title" idx="9"/>
          </p:nvPr>
        </p:nvSpPr>
        <p:spPr>
          <a:xfrm>
            <a:off x="2465400" y="375138"/>
            <a:ext cx="42132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43"/>
          <p:cNvSpPr txBox="1">
            <a:spLocks noGrp="1"/>
          </p:cNvSpPr>
          <p:nvPr>
            <p:ph type="subTitle" idx="13"/>
          </p:nvPr>
        </p:nvSpPr>
        <p:spPr>
          <a:xfrm>
            <a:off x="2378175" y="2266025"/>
            <a:ext cx="17958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subTitle" idx="14"/>
          </p:nvPr>
        </p:nvSpPr>
        <p:spPr>
          <a:xfrm>
            <a:off x="4970275" y="2263625"/>
            <a:ext cx="17958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subTitle" idx="15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5" name="Google Shape;335;p44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336" name="Google Shape;336;p44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337" name="Google Shape;337;p44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44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4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340" name="Google Shape;340;p44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44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44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3" name="Google Shape;343;p44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344" name="Google Shape;344;p44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44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44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44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8" name="Google Shape;348;p44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349" name="Google Shape;349;p4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44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44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44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44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54" name="Google Shape;354;p44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55" name="Google Shape;355;p44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7" name="Google Shape;357;p44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58" name="Google Shape;358;p44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4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44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1" name="Google Shape;361;p44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2" name="Google Shape;362;p44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63" name="Google Shape;363;p4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44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5" name="Google Shape;365;p44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4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4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44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2" name="Google Shape;372;p44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73" name="Google Shape;373;p4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" name="Google Shape;375;p45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376" name="Google Shape;376;p45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377" name="Google Shape;377;p45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45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9" name="Google Shape;379;p45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380" name="Google Shape;380;p4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45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45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3" name="Google Shape;383;p45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384" name="Google Shape;384;p45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45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5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45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8" name="Google Shape;388;p45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389" name="Google Shape;389;p45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390" name="Google Shape;390;p4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45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2" name="Google Shape;392;p45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393" name="Google Shape;393;p45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45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45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6" name="Google Shape;396;p45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397" name="Google Shape;397;p45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45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45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4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1" name="Google Shape;401;p45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402" name="Google Shape;402;p45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45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45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45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45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_NUMBER_3">
  <p:cSld name="BIG_NUMBER_3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p46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411" name="Google Shape;411;p46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412" name="Google Shape;412;p4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6" name="Google Shape;416;p46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417" name="Google Shape;417;p4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" name="Google Shape;418;p4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46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4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46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423" name="Google Shape;423;p4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4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4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" name="Google Shape;427;p46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428" name="Google Shape;428;p46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" name="Google Shape;430;p46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" name="Google Shape;431;p46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432" name="Google Shape;432;p46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46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4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46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46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7" name="Google Shape;437;p46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438" name="Google Shape;438;p46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46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46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46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2" name="Google Shape;442;p46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443" name="Google Shape;443;p46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4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46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46" name="Google Shape;446;p46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447" name="Google Shape;447;p46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46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46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46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46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46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453" name="Google Shape;453;p46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4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46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46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7" name="Google Shape;457;p46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458" name="Google Shape;458;p46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46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46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46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46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463" name="Google Shape;463;p46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4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46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6" name="Google Shape;466;p46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467" name="Google Shape;467;p46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46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46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46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1" name="Google Shape;471;p46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472" name="Google Shape;472;p46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46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4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46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6" name="Google Shape;476;p46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477" name="Google Shape;477;p46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46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46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46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46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2" name="Google Shape;482;p46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483" name="Google Shape;483;p46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4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46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46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7" name="Google Shape;487;p46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488" name="Google Shape;488;p46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46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" name="Google Shape;490;p46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1" name="Google Shape;491;p46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492" name="Google Shape;492;p46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" name="Google Shape;493;p46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" name="Google Shape;494;p4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5" name="Google Shape;495;p46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96" name="Google Shape;496;p46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497" name="Google Shape;497;p46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46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9" name="Google Shape;499;p46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0" name="Google Shape;500;p46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1" name="Google Shape;501;p46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2" name="Google Shape;502;p46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503" name="Google Shape;503;p46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4" name="Google Shape;504;p4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5" name="Google Shape;505;p46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46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46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508" name="Google Shape;508;p46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46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46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46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512" name="Google Shape;512;p46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46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46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46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46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518" name="Google Shape;518;p46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46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46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1" name="Google Shape;521;p46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2" name="Google Shape;522;p46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523" name="Google Shape;523;p46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4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46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46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7" name="Google Shape;527;p46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528" name="Google Shape;528;p46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46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46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1" name="Google Shape;531;p46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532" name="Google Shape;532;p46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46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4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46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6" name="Google Shape;536;p46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7" name="Google Shape;537;p46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11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>
                <a:solidFill>
                  <a:schemeClr val="lt1"/>
                </a:solidFill>
              </a:defRPr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210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4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chemeClr val="lt1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8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545" name="Google Shape;545;p48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" type="secHead">
  <p:cSld name="SECTION_HEADER">
    <p:bg>
      <p:bgPr>
        <a:solidFill>
          <a:schemeClr val="lt1"/>
        </a:solidFill>
        <a:effectLst/>
      </p:bgPr>
    </p:bg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9"/>
          <p:cNvSpPr txBox="1">
            <a:spLocks noGrp="1"/>
          </p:cNvSpPr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8" name="Google Shape;548;p49"/>
          <p:cNvSpPr txBox="1">
            <a:spLocks noGrp="1"/>
          </p:cNvSpPr>
          <p:nvPr>
            <p:ph type="subTitle" idx="1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49" name="Google Shape;549;p4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0" name="Google Shape;550;p49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551" name="Google Shape;551;p49"/>
          <p:cNvSpPr txBox="1">
            <a:spLocks noGrp="1"/>
          </p:cNvSpPr>
          <p:nvPr>
            <p:ph type="title" idx="2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2" name="Google Shape;552;p49"/>
          <p:cNvSpPr txBox="1">
            <a:spLocks noGrp="1"/>
          </p:cNvSpPr>
          <p:nvPr>
            <p:ph type="subTitle" idx="3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53" name="Google Shape;553;p49"/>
          <p:cNvSpPr txBox="1">
            <a:spLocks noGrp="1"/>
          </p:cNvSpPr>
          <p:nvPr>
            <p:ph type="title" idx="4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4" name="Google Shape;554;p49"/>
          <p:cNvSpPr txBox="1">
            <a:spLocks noGrp="1"/>
          </p:cNvSpPr>
          <p:nvPr>
            <p:ph type="subTitle" idx="5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55" name="Google Shape;555;p49"/>
          <p:cNvSpPr txBox="1">
            <a:spLocks noGrp="1"/>
          </p:cNvSpPr>
          <p:nvPr>
            <p:ph type="title" idx="6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9"/>
          <p:cNvSpPr txBox="1">
            <a:spLocks noGrp="1"/>
          </p:cNvSpPr>
          <p:nvPr>
            <p:ph type="title" idx="7" hasCustomPrompt="1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561" name="Google Shape;561;p49"/>
          <p:cNvSpPr txBox="1">
            <a:spLocks noGrp="1"/>
          </p:cNvSpPr>
          <p:nvPr>
            <p:ph type="title" idx="8" hasCustomPrompt="1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562" name="Google Shape;562;p49"/>
          <p:cNvSpPr txBox="1">
            <a:spLocks noGrp="1"/>
          </p:cNvSpPr>
          <p:nvPr>
            <p:ph type="title" idx="9" hasCustomPrompt="1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2">
    <p:bg>
      <p:bgPr>
        <a:solidFill>
          <a:schemeClr val="lt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0"/>
          <p:cNvSpPr txBox="1">
            <a:spLocks noGrp="1"/>
          </p:cNvSpPr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5" name="Google Shape;565;p50"/>
          <p:cNvSpPr txBox="1">
            <a:spLocks noGrp="1"/>
          </p:cNvSpPr>
          <p:nvPr>
            <p:ph type="subTitle" idx="1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566" name="Google Shape;566;p5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69" name="Google Shape;569;p50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Content 1 1">
  <p:cSld name="SECTION_HEADER_2_1">
    <p:bg>
      <p:bgPr>
        <a:solidFill>
          <a:schemeClr val="lt1"/>
        </a:solidFill>
        <a:effectLst/>
      </p:bgPr>
    </p:bg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1"/>
          <p:cNvSpPr txBox="1">
            <a:spLocks noGrp="1"/>
          </p:cNvSpPr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2" name="Google Shape;572;p5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3" name="Google Shape;573;p51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SECTION_HEADER_1">
    <p:bg>
      <p:bgPr>
        <a:solidFill>
          <a:schemeClr val="lt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2"/>
          <p:cNvSpPr txBox="1">
            <a:spLocks noGrp="1"/>
          </p:cNvSpPr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6" name="Google Shape;576;p52"/>
          <p:cNvSpPr txBox="1">
            <a:spLocks noGrp="1"/>
          </p:cNvSpPr>
          <p:nvPr>
            <p:ph type="subTitle" idx="1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77" name="Google Shape;577;p5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8" name="Google Shape;578;p52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53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582" name="Google Shape;582;p5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3" name="Google Shape;583;p53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4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87" name="Google Shape;587;p54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8" name="Google Shape;588;p5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89" name="Google Shape;589;p54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5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4" name="Google Shape;594;p55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6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5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8" name="Google Shape;598;p56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56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00" name="Google Shape;600;p56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 type="twoColTx">
  <p:cSld name="TITLE_AND_TWO_COLUMNS">
    <p:bg>
      <p:bgPr>
        <a:solidFill>
          <a:schemeClr val="lt1"/>
        </a:solidFill>
        <a:effectLst/>
      </p:bgPr>
    </p:bg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3" name="Google Shape;603;p57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4" name="Google Shape;604;p5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" name="Google Shape;605;p57"/>
          <p:cNvSpPr txBox="1">
            <a:spLocks noGrp="1"/>
          </p:cNvSpPr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6" name="Google Shape;606;p57"/>
          <p:cNvSpPr txBox="1">
            <a:spLocks noGrp="1"/>
          </p:cNvSpPr>
          <p:nvPr>
            <p:ph type="subTitle" idx="1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7" name="Google Shape;607;p57"/>
          <p:cNvSpPr txBox="1">
            <a:spLocks noGrp="1"/>
          </p:cNvSpPr>
          <p:nvPr>
            <p:ph type="ctrTitle" idx="2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8" name="Google Shape;608;p57"/>
          <p:cNvSpPr txBox="1">
            <a:spLocks noGrp="1"/>
          </p:cNvSpPr>
          <p:nvPr>
            <p:ph type="subTitle" idx="3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9" name="Google Shape;609;p57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 1">
  <p:cSld name="TITLE_AND_TWO_COLUMNS_2">
    <p:bg>
      <p:bgPr>
        <a:solidFill>
          <a:schemeClr val="lt1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2" name="Google Shape;612;p58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3" name="Google Shape;613;p5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14" name="Google Shape;614;p58"/>
          <p:cNvSpPr txBox="1">
            <a:spLocks noGrp="1"/>
          </p:cNvSpPr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5" name="Google Shape;615;p58"/>
          <p:cNvSpPr txBox="1">
            <a:spLocks noGrp="1"/>
          </p:cNvSpPr>
          <p:nvPr>
            <p:ph type="subTitle" idx="1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6" name="Google Shape;616;p58"/>
          <p:cNvSpPr txBox="1">
            <a:spLocks noGrp="1"/>
          </p:cNvSpPr>
          <p:nvPr>
            <p:ph type="ctrTitle" idx="2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17" name="Google Shape;617;p58"/>
          <p:cNvSpPr txBox="1">
            <a:spLocks noGrp="1"/>
          </p:cNvSpPr>
          <p:nvPr>
            <p:ph type="subTitle" idx="3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8" name="Google Shape;618;p58"/>
          <p:cNvSpPr txBox="1">
            <a:spLocks noGrp="1"/>
          </p:cNvSpPr>
          <p:nvPr>
            <p:ph type="title" idx="4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chemeClr val="lt1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9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5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3" name="Google Shape;623;p59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4" name="Google Shape;624;p59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5" name="Google Shape;625;p59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6" name="Google Shape;626;p59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7" name="Google Shape;627;p59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28" name="Google Shape;628;p59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629" name="Google Shape;629;p59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0" name="Google Shape;630;p59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6 columns slide">
  <p:cSld name="TITLE_AND_TWO_COLUMNS_1_1">
    <p:bg>
      <p:bgPr>
        <a:solidFill>
          <a:schemeClr val="lt1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0"/>
          <p:cNvSpPr txBox="1">
            <a:spLocks noGrp="1"/>
          </p:cNvSpPr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4" name="Google Shape;634;p60"/>
          <p:cNvSpPr txBox="1">
            <a:spLocks noGrp="1"/>
          </p:cNvSpPr>
          <p:nvPr>
            <p:ph type="subTitle" idx="1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5" name="Google Shape;635;p60"/>
          <p:cNvSpPr txBox="1">
            <a:spLocks noGrp="1"/>
          </p:cNvSpPr>
          <p:nvPr>
            <p:ph type="ctrTitle" idx="2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60"/>
          <p:cNvSpPr txBox="1">
            <a:spLocks noGrp="1"/>
          </p:cNvSpPr>
          <p:nvPr>
            <p:ph type="subTitle" idx="3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7" name="Google Shape;637;p60"/>
          <p:cNvSpPr txBox="1">
            <a:spLocks noGrp="1"/>
          </p:cNvSpPr>
          <p:nvPr>
            <p:ph type="ctrTitle" idx="4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8" name="Google Shape;638;p60"/>
          <p:cNvSpPr txBox="1">
            <a:spLocks noGrp="1"/>
          </p:cNvSpPr>
          <p:nvPr>
            <p:ph type="subTitle" idx="5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9" name="Google Shape;639;p60"/>
          <p:cNvSpPr txBox="1">
            <a:spLocks noGrp="1"/>
          </p:cNvSpPr>
          <p:nvPr>
            <p:ph type="title" idx="6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6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1" name="Google Shape;641;p60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2" name="Google Shape;642;p60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3" name="Google Shape;643;p60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4" name="Google Shape;644;p60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5" name="Google Shape;645;p60"/>
          <p:cNvSpPr txBox="1">
            <a:spLocks noGrp="1"/>
          </p:cNvSpPr>
          <p:nvPr>
            <p:ph type="ctrTitle" idx="7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6" name="Google Shape;646;p60"/>
          <p:cNvSpPr txBox="1">
            <a:spLocks noGrp="1"/>
          </p:cNvSpPr>
          <p:nvPr>
            <p:ph type="subTitle" idx="8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7" name="Google Shape;647;p60"/>
          <p:cNvSpPr txBox="1">
            <a:spLocks noGrp="1"/>
          </p:cNvSpPr>
          <p:nvPr>
            <p:ph type="ctrTitle" idx="9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48" name="Google Shape;648;p60"/>
          <p:cNvSpPr txBox="1">
            <a:spLocks noGrp="1"/>
          </p:cNvSpPr>
          <p:nvPr>
            <p:ph type="subTitle" idx="13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49" name="Google Shape;649;p60"/>
          <p:cNvSpPr txBox="1">
            <a:spLocks noGrp="1"/>
          </p:cNvSpPr>
          <p:nvPr>
            <p:ph type="ctrTitle" idx="14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50" name="Google Shape;650;p60"/>
          <p:cNvSpPr txBox="1">
            <a:spLocks noGrp="1"/>
          </p:cNvSpPr>
          <p:nvPr>
            <p:ph type="subTitle" idx="15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chemeClr val="lt1"/>
        </a:solidFill>
        <a:effectLst/>
      </p:bgPr>
    </p:bg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6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4" name="Google Shape;654;p61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5" name="Google Shape;655;p61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lide">
  <p:cSld name="CUSTOM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2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chemeClr val="lt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62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9" name="Google Shape;659;p6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0" name="Google Shape;660;p62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&amp; some text slide 1">
  <p:cSld name="BIG_NUMBER_1">
    <p:bg>
      <p:bgPr>
        <a:solidFill>
          <a:schemeClr val="lt1"/>
        </a:soli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6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63"/>
          <p:cNvSpPr txBox="1">
            <a:spLocks noGrp="1"/>
          </p:cNvSpPr>
          <p:nvPr>
            <p:ph type="title" hasCustomPrompt="1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4" name="Google Shape;664;p6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" name="Google Shape;665;p63"/>
          <p:cNvSpPr txBox="1">
            <a:spLocks noGrp="1"/>
          </p:cNvSpPr>
          <p:nvPr>
            <p:ph type="subTitle" idx="1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6" name="Google Shape;666;p63"/>
          <p:cNvSpPr txBox="1">
            <a:spLocks noGrp="1"/>
          </p:cNvSpPr>
          <p:nvPr>
            <p:ph type="title" idx="2" hasCustomPrompt="1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7" name="Google Shape;667;p63"/>
          <p:cNvSpPr txBox="1">
            <a:spLocks noGrp="1"/>
          </p:cNvSpPr>
          <p:nvPr>
            <p:ph type="subTitle" idx="3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8" name="Google Shape;668;p63"/>
          <p:cNvSpPr txBox="1">
            <a:spLocks noGrp="1"/>
          </p:cNvSpPr>
          <p:nvPr>
            <p:ph type="title" idx="4" hasCustomPrompt="1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9" name="Google Shape;669;p63"/>
          <p:cNvSpPr txBox="1">
            <a:spLocks noGrp="1"/>
          </p:cNvSpPr>
          <p:nvPr>
            <p:ph type="subTitle" idx="5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chemeClr val="lt1"/>
        </a:solid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chemeClr val="lt1"/>
        </a:solidFill>
        <a:effectLst/>
      </p:bgPr>
    </p:bg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chemeClr val="lt1"/>
        </a:solidFill>
        <a:effectLst/>
      </p:bgPr>
    </p:bg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7" name="Google Shape;677;p66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66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79" name="Google Shape;679;p66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0" name="Google Shape;680;p66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 with cyan frame">
  <p:cSld name="CUSTOM_1_1_1">
    <p:bg>
      <p:bgPr>
        <a:solidFill>
          <a:schemeClr val="lt1"/>
        </a:solid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7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6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684" name="Google Shape;684;p67"/>
          <p:cNvSpPr txBox="1">
            <a:spLocks noGrp="1"/>
          </p:cNvSpPr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85" name="Google Shape;685;p67"/>
          <p:cNvSpPr txBox="1">
            <a:spLocks noGrp="1"/>
          </p:cNvSpPr>
          <p:nvPr>
            <p:ph type="subTitle" idx="1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86" name="Google Shape;686;p67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67"/>
          <p:cNvSpPr txBox="1">
            <a:spLocks noGrp="1"/>
          </p:cNvSpPr>
          <p:nvPr>
            <p:ph type="subTitle" idx="2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frame 1">
  <p:cSld name="CUSTOM_1_1_1_1">
    <p:bg>
      <p:bgPr>
        <a:solidFill>
          <a:schemeClr val="lt1"/>
        </a:soli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8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6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">
  <p:cSld name="CUSTOM_2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69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69"/>
          <p:cNvSpPr txBox="1">
            <a:spLocks noGrp="1"/>
          </p:cNvSpPr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94" name="Google Shape;694;p69"/>
          <p:cNvSpPr txBox="1">
            <a:spLocks noGrp="1"/>
          </p:cNvSpPr>
          <p:nvPr>
            <p:ph type="subTitle" idx="1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95" name="Google Shape;695;p69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  1">
  <p:cSld name="CUSTOM_2_1"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0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70"/>
          <p:cNvSpPr txBox="1">
            <a:spLocks noGrp="1"/>
          </p:cNvSpPr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699" name="Google Shape;699;p70"/>
          <p:cNvSpPr txBox="1">
            <a:spLocks noGrp="1"/>
          </p:cNvSpPr>
          <p:nvPr>
            <p:ph type="subTitle" idx="1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00" name="Google Shape;700;p70"/>
          <p:cNvSpPr txBox="1">
            <a:spLocks noGrp="1"/>
          </p:cNvSpPr>
          <p:nvPr>
            <p:ph type="sldNum" idx="12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yan with title and text">
  <p:cSld name="CUSTOM_7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1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71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71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71"/>
          <p:cNvSpPr txBox="1">
            <a:spLocks noGrp="1"/>
          </p:cNvSpPr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71"/>
          <p:cNvSpPr txBox="1">
            <a:spLocks noGrp="1"/>
          </p:cNvSpPr>
          <p:nvPr>
            <p:ph type="subTitle" idx="1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with frame ">
  <p:cSld name="BLANK_1_1_1">
    <p:bg>
      <p:bgPr>
        <a:solidFill>
          <a:schemeClr val="accent1"/>
        </a:solid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p7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11" name="Google Shape;711;p72"/>
          <p:cNvSpPr txBox="1">
            <a:spLocks noGrp="1"/>
          </p:cNvSpPr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cxnSp>
        <p:nvCxnSpPr>
          <p:cNvPr id="712" name="Google Shape;712;p72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with frame  1">
  <p:cSld name="BLANK_1_1_1_1">
    <p:bg>
      <p:bgPr>
        <a:solidFill>
          <a:schemeClr val="accent1"/>
        </a:solidFill>
        <a:effectLst/>
      </p:bgPr>
    </p:bg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73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7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16" name="Google Shape;716;p73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4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9" name="Google Shape;719;p7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0" name="Google Shape;720;p74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1" name="Google Shape;721;p74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74"/>
          <p:cNvSpPr txBox="1">
            <a:spLocks noGrp="1"/>
          </p:cNvSpPr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23" name="Google Shape;723;p74"/>
          <p:cNvSpPr txBox="1">
            <a:spLocks noGrp="1"/>
          </p:cNvSpPr>
          <p:nvPr>
            <p:ph type="subTitle" idx="1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24" name="Google Shape;724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6" name="Google Shape;726;p7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7" name="Google Shape;727;p7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8" name="Google Shape;728;p7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9" name="Google Shape;729;p75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0" name="Google Shape;730;p75"/>
          <p:cNvSpPr txBox="1">
            <a:spLocks noGrp="1"/>
          </p:cNvSpPr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FFFFFF"/>
        </a:solidFill>
        <a:effectLst/>
      </p:bgPr>
    </p:bg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3" name="Google Shape;733;p76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4" name="Google Shape;734;p76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5" name="Google Shape;735;p76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76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7" name="Google Shape;737;p76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8" name="Google Shape;738;p76"/>
          <p:cNvSpPr txBox="1">
            <a:spLocks noGrp="1"/>
          </p:cNvSpPr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39" name="Google Shape;739;p76"/>
          <p:cNvSpPr txBox="1">
            <a:spLocks noGrp="1"/>
          </p:cNvSpPr>
          <p:nvPr>
            <p:ph type="subTitle" idx="1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40" name="Google Shape;740;p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_1_2_1"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2" name="Google Shape;742;p7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3" name="Google Shape;743;p77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4" name="Google Shape;744;p77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77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77"/>
          <p:cNvSpPr txBox="1">
            <a:spLocks noGrp="1"/>
          </p:cNvSpPr>
          <p:nvPr>
            <p:ph type="subTitle" idx="1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7" name="Google Shape;747;p77"/>
          <p:cNvSpPr txBox="1">
            <a:spLocks noGrp="1"/>
          </p:cNvSpPr>
          <p:nvPr>
            <p:ph type="subTitle" idx="2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8" name="Google Shape;748;p77"/>
          <p:cNvSpPr txBox="1">
            <a:spLocks noGrp="1"/>
          </p:cNvSpPr>
          <p:nvPr>
            <p:ph type="subTitle" idx="3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9" name="Google Shape;749;p77"/>
          <p:cNvSpPr txBox="1">
            <a:spLocks noGrp="1"/>
          </p:cNvSpPr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77"/>
          <p:cNvSpPr txBox="1">
            <a:spLocks noGrp="1"/>
          </p:cNvSpPr>
          <p:nvPr>
            <p:ph type="subTitle" idx="4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1" name="Google Shape;751;p77"/>
          <p:cNvSpPr txBox="1">
            <a:spLocks noGrp="1"/>
          </p:cNvSpPr>
          <p:nvPr>
            <p:ph type="subTitle" idx="5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2" name="Google Shape;752;p77"/>
          <p:cNvSpPr txBox="1">
            <a:spLocks noGrp="1"/>
          </p:cNvSpPr>
          <p:nvPr>
            <p:ph type="subTitle" idx="6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53" name="Google Shape;753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3">
  <p:cSld name="TITLE_AND_TWO_COLUMNS_3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8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56" name="Google Shape;756;p78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78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8" name="Google Shape;758;p78"/>
          <p:cNvSpPr txBox="1">
            <a:spLocks noGrp="1"/>
          </p:cNvSpPr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9" name="Google Shape;759;p78"/>
          <p:cNvSpPr txBox="1">
            <a:spLocks noGrp="1"/>
          </p:cNvSpPr>
          <p:nvPr>
            <p:ph type="title" idx="2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0" name="Google Shape;760;p78"/>
          <p:cNvSpPr txBox="1">
            <a:spLocks noGrp="1"/>
          </p:cNvSpPr>
          <p:nvPr>
            <p:ph type="subTitle" idx="1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1" name="Google Shape;761;p78"/>
          <p:cNvSpPr txBox="1">
            <a:spLocks noGrp="1"/>
          </p:cNvSpPr>
          <p:nvPr>
            <p:ph type="subTitle" idx="3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62" name="Google Shape;762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79"/>
          <p:cNvSpPr txBox="1">
            <a:spLocks noGrp="1"/>
          </p:cNvSpPr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765" name="Google Shape;765;p7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6" name="Google Shape;766;p79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7" name="Google Shape;767;p79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8" name="Google Shape;768;p79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9" name="Google Shape;769;p79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0" name="Google Shape;770;p79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1" name="Google Shape;771;p79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79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озділу 1">
  <p:cSld name="SECTION_HEADER_1_1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80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76" name="Google Shape;776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8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0" name="Google Shape;780;p81"/>
          <p:cNvSpPr txBox="1">
            <a:spLocks noGrp="1"/>
          </p:cNvSpPr>
          <p:nvPr>
            <p:ph type="body" idx="2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1" name="Google Shape;781;p8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2" name="Google Shape;782;p8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3" name="Google Shape;783;p8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1">
  <p:cSld name="TITLE_AND_BODY_2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2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6" name="Google Shape;786;p8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87" name="Google Shape;787;p8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8" name="Google Shape;788;p8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82"/>
          <p:cNvSpPr txBox="1">
            <a:spLocks noGrp="1"/>
          </p:cNvSpPr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90" name="Google Shape;790;p82"/>
          <p:cNvSpPr txBox="1">
            <a:spLocks noGrp="1"/>
          </p:cNvSpPr>
          <p:nvPr>
            <p:ph type="subTitle" idx="1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91" name="Google Shape;791;p8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3" name="Google Shape;793;p8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4" name="Google Shape;794;p83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5" name="Google Shape;795;p83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83"/>
          <p:cNvSpPr txBox="1">
            <a:spLocks noGrp="1"/>
          </p:cNvSpPr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97" name="Google Shape;797;p83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83"/>
          <p:cNvSpPr txBox="1">
            <a:spLocks noGrp="1"/>
          </p:cNvSpPr>
          <p:nvPr>
            <p:ph type="body" idx="1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 b="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115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21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799" name="Google Shape;799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3">
  <p:cSld name="TITLE_3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4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2" name="Google Shape;802;p8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3" name="Google Shape;803;p84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4" name="Google Shape;804;p84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84"/>
          <p:cNvSpPr txBox="1">
            <a:spLocks noGrp="1"/>
          </p:cNvSpPr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6" name="Google Shape;806;p84"/>
          <p:cNvSpPr txBox="1">
            <a:spLocks noGrp="1"/>
          </p:cNvSpPr>
          <p:nvPr>
            <p:ph type="subTitle" idx="1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07" name="Google Shape;807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ONE_COLUMN_TEXT_1_1_2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5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0" name="Google Shape;810;p8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1" name="Google Shape;811;p85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2" name="Google Shape;812;p85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p85"/>
          <p:cNvSpPr txBox="1">
            <a:spLocks noGrp="1"/>
          </p:cNvSpPr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4" name="Google Shape;814;p85"/>
          <p:cNvSpPr txBox="1">
            <a:spLocks noGrp="1"/>
          </p:cNvSpPr>
          <p:nvPr>
            <p:ph type="subTitle" idx="1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15" name="Google Shape;815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TWO_COLUMNS_4">
  <p:cSld name="TITLE_AND_TWO_COLUMNS_4"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86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8" name="Google Shape;818;p86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9" name="Google Shape;819;p86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0" name="Google Shape;820;p86"/>
          <p:cNvSpPr txBox="1">
            <a:spLocks noGrp="1"/>
          </p:cNvSpPr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1" name="Google Shape;821;p86"/>
          <p:cNvSpPr txBox="1">
            <a:spLocks noGrp="1"/>
          </p:cNvSpPr>
          <p:nvPr>
            <p:ph type="title" idx="2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22" name="Google Shape;822;p86"/>
          <p:cNvSpPr txBox="1">
            <a:spLocks noGrp="1"/>
          </p:cNvSpPr>
          <p:nvPr>
            <p:ph type="subTitle" idx="1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3" name="Google Shape;823;p86"/>
          <p:cNvSpPr txBox="1">
            <a:spLocks noGrp="1"/>
          </p:cNvSpPr>
          <p:nvPr>
            <p:ph type="subTitle" idx="3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24" name="Google Shape;824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_1"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87"/>
          <p:cNvSpPr/>
          <p:nvPr/>
        </p:nvSpPr>
        <p:spPr>
          <a:xfrm>
            <a:off x="0" y="0"/>
            <a:ext cx="91440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7" name="Google Shape;827;p8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8" name="Google Shape;828;p87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9" name="Google Shape;829;p87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87"/>
          <p:cNvSpPr txBox="1">
            <a:spLocks noGrp="1"/>
          </p:cNvSpPr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87"/>
          <p:cNvSpPr txBox="1">
            <a:spLocks noGrp="1"/>
          </p:cNvSpPr>
          <p:nvPr>
            <p:ph type="subTitle" idx="1"/>
          </p:nvPr>
        </p:nvSpPr>
        <p:spPr>
          <a:xfrm>
            <a:off x="949425" y="3050800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2" name="Google Shape;832;p87"/>
          <p:cNvSpPr txBox="1">
            <a:spLocks noGrp="1"/>
          </p:cNvSpPr>
          <p:nvPr>
            <p:ph type="subTitle" idx="2"/>
          </p:nvPr>
        </p:nvSpPr>
        <p:spPr>
          <a:xfrm>
            <a:off x="5791075" y="1626600"/>
            <a:ext cx="17808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3" name="Google Shape;833;p87"/>
          <p:cNvSpPr txBox="1">
            <a:spLocks noGrp="1"/>
          </p:cNvSpPr>
          <p:nvPr>
            <p:ph type="subTitle" idx="3"/>
          </p:nvPr>
        </p:nvSpPr>
        <p:spPr>
          <a:xfrm>
            <a:off x="1736050" y="1963575"/>
            <a:ext cx="18990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4" name="Google Shape;834;p87"/>
          <p:cNvSpPr txBox="1">
            <a:spLocks noGrp="1"/>
          </p:cNvSpPr>
          <p:nvPr>
            <p:ph type="subTitle" idx="4"/>
          </p:nvPr>
        </p:nvSpPr>
        <p:spPr>
          <a:xfrm>
            <a:off x="6801725" y="2792887"/>
            <a:ext cx="1780800" cy="4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35" name="Google Shape;835;p87"/>
          <p:cNvSpPr txBox="1">
            <a:spLocks noGrp="1"/>
          </p:cNvSpPr>
          <p:nvPr>
            <p:ph type="subTitle" idx="5"/>
          </p:nvPr>
        </p:nvSpPr>
        <p:spPr>
          <a:xfrm>
            <a:off x="5731975" y="1900075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6" name="Google Shape;836;p87"/>
          <p:cNvSpPr txBox="1">
            <a:spLocks noGrp="1"/>
          </p:cNvSpPr>
          <p:nvPr>
            <p:ph type="subTitle" idx="6"/>
          </p:nvPr>
        </p:nvSpPr>
        <p:spPr>
          <a:xfrm>
            <a:off x="949425" y="3323350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7" name="Google Shape;837;p87"/>
          <p:cNvSpPr txBox="1">
            <a:spLocks noGrp="1"/>
          </p:cNvSpPr>
          <p:nvPr>
            <p:ph type="subTitle" idx="7"/>
          </p:nvPr>
        </p:nvSpPr>
        <p:spPr>
          <a:xfrm>
            <a:off x="6745325" y="3071950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8" name="Google Shape;838;p87"/>
          <p:cNvSpPr txBox="1">
            <a:spLocks noGrp="1"/>
          </p:cNvSpPr>
          <p:nvPr>
            <p:ph type="subTitle" idx="8"/>
          </p:nvPr>
        </p:nvSpPr>
        <p:spPr>
          <a:xfrm>
            <a:off x="1736050" y="2235850"/>
            <a:ext cx="1899000" cy="5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39" name="Google Shape;839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ONE_COLUMN_TEXT_1_1_1_1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8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2" name="Google Shape;842;p88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3" name="Google Shape;843;p8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4" name="Google Shape;844;p88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88"/>
          <p:cNvSpPr txBox="1">
            <a:spLocks noGrp="1"/>
          </p:cNvSpPr>
          <p:nvPr>
            <p:ph type="subTitle" idx="1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46" name="Google Shape;846;p88"/>
          <p:cNvSpPr txBox="1">
            <a:spLocks noGrp="1"/>
          </p:cNvSpPr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7" name="Google Shape;847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3">
          <p15:clr>
            <a:srgbClr val="FA7B17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4">
  <p:cSld name="TITLE_4"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9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50" name="Google Shape;850;p8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51" name="Google Shape;851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ідпис 1">
  <p:cSld name="CAPTION_ONLY_1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9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854" name="Google Shape;854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9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9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858" name="Google Shape;858;p91"/>
          <p:cNvSpPr txBox="1">
            <a:spLocks noGrp="1"/>
          </p:cNvSpPr>
          <p:nvPr>
            <p:ph type="dt" idx="10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9" name="Google Shape;859;p91"/>
          <p:cNvSpPr txBox="1">
            <a:spLocks noGrp="1"/>
          </p:cNvSpPr>
          <p:nvPr>
            <p:ph type="ftr" idx="11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0" name="Google Shape;860;p91"/>
          <p:cNvSpPr txBox="1">
            <a:spLocks noGrp="1"/>
          </p:cNvSpPr>
          <p:nvPr>
            <p:ph type="sldNum" idx="12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TITLE_AND_BODY_1"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name="adj1" fmla="val 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0" name="Google Shape;70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w="762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5">
  <p:cSld name="TITLE_5"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2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3" name="Google Shape;863;p9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4" name="Google Shape;864;p9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5" name="Google Shape;865;p9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92"/>
          <p:cNvSpPr txBox="1">
            <a:spLocks noGrp="1"/>
          </p:cNvSpPr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67" name="Google Shape;867;p92"/>
          <p:cNvSpPr txBox="1">
            <a:spLocks noGrp="1"/>
          </p:cNvSpPr>
          <p:nvPr>
            <p:ph type="subTitle" idx="1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68" name="Google Shape;868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views and two columns">
  <p:cSld name="ONE_COLUMN_TEXT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93"/>
          <p:cNvSpPr txBox="1">
            <a:spLocks noGrp="1"/>
          </p:cNvSpPr>
          <p:nvPr>
            <p:ph type="subTitle" idx="1"/>
          </p:nvPr>
        </p:nvSpPr>
        <p:spPr>
          <a:xfrm>
            <a:off x="1459800" y="302560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1" name="Google Shape;871;p93"/>
          <p:cNvSpPr txBox="1">
            <a:spLocks noGrp="1"/>
          </p:cNvSpPr>
          <p:nvPr>
            <p:ph type="subTitle" idx="2"/>
          </p:nvPr>
        </p:nvSpPr>
        <p:spPr>
          <a:xfrm>
            <a:off x="1459800" y="76375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872" name="Google Shape;872;p93"/>
          <p:cNvSpPr txBox="1">
            <a:spLocks noGrp="1"/>
          </p:cNvSpPr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3" name="Google Shape;873;p93"/>
          <p:cNvSpPr txBox="1">
            <a:spLocks noGrp="1"/>
          </p:cNvSpPr>
          <p:nvPr>
            <p:ph type="title" idx="3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4" name="Google Shape;874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"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76" name="Google Shape;876;p9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7" name="Google Shape;877;p94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w="3810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p94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94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0" name="Google Shape;880;p94"/>
          <p:cNvSpPr txBox="1">
            <a:spLocks noGrp="1"/>
          </p:cNvSpPr>
          <p:nvPr>
            <p:ph type="title"/>
          </p:nvPr>
        </p:nvSpPr>
        <p:spPr>
          <a:xfrm>
            <a:off x="1519238" y="373725"/>
            <a:ext cx="6111300" cy="6969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1" name="Google Shape;881;p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3">
  <p:cSld name="SECTION_HEADER_3"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95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95"/>
          <p:cNvSpPr/>
          <p:nvPr/>
        </p:nvSpPr>
        <p:spPr>
          <a:xfrm>
            <a:off x="4015975" y="2023975"/>
            <a:ext cx="1111800" cy="111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5" name="Google Shape;885;p95"/>
          <p:cNvCxnSpPr>
            <a:endCxn id="886" idx="0"/>
          </p:cNvCxnSpPr>
          <p:nvPr/>
        </p:nvCxnSpPr>
        <p:spPr>
          <a:xfrm>
            <a:off x="4572000" y="-181350"/>
            <a:ext cx="0" cy="24198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7" name="Google Shape;887;p95"/>
          <p:cNvSpPr txBox="1">
            <a:spLocks noGrp="1"/>
          </p:cNvSpPr>
          <p:nvPr>
            <p:ph type="title"/>
          </p:nvPr>
        </p:nvSpPr>
        <p:spPr>
          <a:xfrm>
            <a:off x="2212175" y="3410125"/>
            <a:ext cx="47196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cxnSp>
        <p:nvCxnSpPr>
          <p:cNvPr id="888" name="Google Shape;888;p95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p95"/>
          <p:cNvSpPr txBox="1">
            <a:spLocks noGrp="1"/>
          </p:cNvSpPr>
          <p:nvPr>
            <p:ph type="title" idx="2" hasCustomPrompt="1"/>
          </p:nvPr>
        </p:nvSpPr>
        <p:spPr>
          <a:xfrm>
            <a:off x="3797100" y="2119500"/>
            <a:ext cx="1549800" cy="89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90" name="Google Shape;890;p95"/>
          <p:cNvSpPr/>
          <p:nvPr/>
        </p:nvSpPr>
        <p:spPr>
          <a:xfrm>
            <a:off x="720000" y="1461175"/>
            <a:ext cx="555900" cy="5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95"/>
          <p:cNvSpPr/>
          <p:nvPr/>
        </p:nvSpPr>
        <p:spPr>
          <a:xfrm>
            <a:off x="6938625" y="1164125"/>
            <a:ext cx="555900" cy="5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2" name="Google Shape;892;p95"/>
          <p:cNvSpPr/>
          <p:nvPr/>
        </p:nvSpPr>
        <p:spPr>
          <a:xfrm>
            <a:off x="3658925" y="16570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95"/>
          <p:cNvSpPr/>
          <p:nvPr/>
        </p:nvSpPr>
        <p:spPr>
          <a:xfrm>
            <a:off x="6578625" y="20322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9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 rtl="0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7.xml"/><Relationship Id="rId47" Type="http://schemas.openxmlformats.org/officeDocument/2006/relationships/slideLayout" Target="../slideLayouts/slideLayout92.xml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45" Type="http://schemas.openxmlformats.org/officeDocument/2006/relationships/slideLayout" Target="../slideLayouts/slideLayout90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4" Type="http://schemas.openxmlformats.org/officeDocument/2006/relationships/slideLayout" Target="../slideLayouts/slideLayout89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93.xml"/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4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sz="24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541" name="Google Shape;541;p4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542" name="Google Shape;542;p4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  <p:sldLayoutId id="2147483728" r:id="rId36"/>
    <p:sldLayoutId id="2147483729" r:id="rId37"/>
    <p:sldLayoutId id="2147483730" r:id="rId38"/>
    <p:sldLayoutId id="2147483731" r:id="rId39"/>
    <p:sldLayoutId id="2147483732" r:id="rId40"/>
    <p:sldLayoutId id="2147483733" r:id="rId41"/>
    <p:sldLayoutId id="2147483734" r:id="rId42"/>
    <p:sldLayoutId id="2147483735" r:id="rId43"/>
    <p:sldLayoutId id="2147483736" r:id="rId44"/>
    <p:sldLayoutId id="2147483737" r:id="rId45"/>
    <p:sldLayoutId id="2147483738" r:id="rId46"/>
    <p:sldLayoutId id="2147483739" r:id="rId47"/>
    <p:sldLayoutId id="2147483740" r:id="rId4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5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9" name="Google Shape;899;p96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900" name="Google Shape;900;p96"/>
            <p:cNvSpPr/>
            <p:nvPr/>
          </p:nvSpPr>
          <p:spPr>
            <a:xfrm>
              <a:off x="1970475" y="1400475"/>
              <a:ext cx="341300" cy="57725"/>
            </a:xfrm>
            <a:custGeom>
              <a:avLst/>
              <a:gdLst/>
              <a:ahLst/>
              <a:cxnLst/>
              <a:rect l="l" t="t" r="r" b="b"/>
              <a:pathLst>
                <a:path w="13652" h="2309" extrusionOk="0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901" name="Google Shape;901;p96"/>
            <p:cNvSpPr/>
            <p:nvPr/>
          </p:nvSpPr>
          <p:spPr>
            <a:xfrm>
              <a:off x="1970475" y="1458175"/>
              <a:ext cx="341300" cy="194550"/>
            </a:xfrm>
            <a:custGeom>
              <a:avLst/>
              <a:gdLst/>
              <a:ahLst/>
              <a:cxnLst/>
              <a:rect l="l" t="t" r="r" b="b"/>
              <a:pathLst>
                <a:path w="13652" h="7782" extrusionOk="0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6"/>
            <p:cNvSpPr/>
            <p:nvPr/>
          </p:nvSpPr>
          <p:spPr>
            <a:xfrm>
              <a:off x="22552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6"/>
            <p:cNvSpPr/>
            <p:nvPr/>
          </p:nvSpPr>
          <p:spPr>
            <a:xfrm>
              <a:off x="219820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6"/>
            <p:cNvSpPr/>
            <p:nvPr/>
          </p:nvSpPr>
          <p:spPr>
            <a:xfrm>
              <a:off x="214112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6"/>
            <p:cNvSpPr/>
            <p:nvPr/>
          </p:nvSpPr>
          <p:spPr>
            <a:xfrm>
              <a:off x="208405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6"/>
            <p:cNvSpPr/>
            <p:nvPr/>
          </p:nvSpPr>
          <p:spPr>
            <a:xfrm>
              <a:off x="20266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96"/>
            <p:cNvSpPr/>
            <p:nvPr/>
          </p:nvSpPr>
          <p:spPr>
            <a:xfrm>
              <a:off x="1970475" y="1505375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96"/>
            <p:cNvSpPr/>
            <p:nvPr/>
          </p:nvSpPr>
          <p:spPr>
            <a:xfrm>
              <a:off x="1970475" y="1554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96"/>
            <p:cNvSpPr/>
            <p:nvPr/>
          </p:nvSpPr>
          <p:spPr>
            <a:xfrm>
              <a:off x="1970475" y="1603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96"/>
            <p:cNvSpPr/>
            <p:nvPr/>
          </p:nvSpPr>
          <p:spPr>
            <a:xfrm>
              <a:off x="2204575" y="1564525"/>
              <a:ext cx="46475" cy="34075"/>
            </a:xfrm>
            <a:custGeom>
              <a:avLst/>
              <a:gdLst/>
              <a:ahLst/>
              <a:cxnLst/>
              <a:rect l="l" t="t" r="r" b="b"/>
              <a:pathLst>
                <a:path w="1859" h="1363" extrusionOk="0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96"/>
            <p:cNvSpPr/>
            <p:nvPr/>
          </p:nvSpPr>
          <p:spPr>
            <a:xfrm>
              <a:off x="2194325" y="1559150"/>
              <a:ext cx="57525" cy="47500"/>
            </a:xfrm>
            <a:custGeom>
              <a:avLst/>
              <a:gdLst/>
              <a:ahLst/>
              <a:cxnLst/>
              <a:rect l="l" t="t" r="r" b="b"/>
              <a:pathLst>
                <a:path w="2301" h="1900" extrusionOk="0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96"/>
            <p:cNvSpPr/>
            <p:nvPr/>
          </p:nvSpPr>
          <p:spPr>
            <a:xfrm>
              <a:off x="1411650" y="1881625"/>
              <a:ext cx="486550" cy="49025"/>
            </a:xfrm>
            <a:custGeom>
              <a:avLst/>
              <a:gdLst/>
              <a:ahLst/>
              <a:cxnLst/>
              <a:rect l="l" t="t" r="r" b="b"/>
              <a:pathLst>
                <a:path w="19462" h="1961" extrusionOk="0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96"/>
            <p:cNvSpPr/>
            <p:nvPr/>
          </p:nvSpPr>
          <p:spPr>
            <a:xfrm>
              <a:off x="1605900" y="1930625"/>
              <a:ext cx="99825" cy="43050"/>
            </a:xfrm>
            <a:custGeom>
              <a:avLst/>
              <a:gdLst/>
              <a:ahLst/>
              <a:cxnLst/>
              <a:rect l="l" t="t" r="r" b="b"/>
              <a:pathLst>
                <a:path w="3993" h="1722" extrusionOk="0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96"/>
            <p:cNvSpPr/>
            <p:nvPr/>
          </p:nvSpPr>
          <p:spPr>
            <a:xfrm>
              <a:off x="1411650" y="1598025"/>
              <a:ext cx="486550" cy="284525"/>
            </a:xfrm>
            <a:custGeom>
              <a:avLst/>
              <a:gdLst/>
              <a:ahLst/>
              <a:cxnLst/>
              <a:rect l="l" t="t" r="r" b="b"/>
              <a:pathLst>
                <a:path w="19462" h="11381" extrusionOk="0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96"/>
            <p:cNvSpPr/>
            <p:nvPr/>
          </p:nvSpPr>
          <p:spPr>
            <a:xfrm>
              <a:off x="1431375" y="1618650"/>
              <a:ext cx="450075" cy="246250"/>
            </a:xfrm>
            <a:custGeom>
              <a:avLst/>
              <a:gdLst/>
              <a:ahLst/>
              <a:cxnLst/>
              <a:rect l="l" t="t" r="r" b="b"/>
              <a:pathLst>
                <a:path w="18003" h="9850" extrusionOk="0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96"/>
            <p:cNvSpPr/>
            <p:nvPr/>
          </p:nvSpPr>
          <p:spPr>
            <a:xfrm>
              <a:off x="1643850" y="1892975"/>
              <a:ext cx="22150" cy="22125"/>
            </a:xfrm>
            <a:custGeom>
              <a:avLst/>
              <a:gdLst/>
              <a:ahLst/>
              <a:cxnLst/>
              <a:rect l="l" t="t" r="r" b="b"/>
              <a:pathLst>
                <a:path w="886" h="885" extrusionOk="0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96"/>
            <p:cNvSpPr/>
            <p:nvPr/>
          </p:nvSpPr>
          <p:spPr>
            <a:xfrm>
              <a:off x="1461250" y="1732800"/>
              <a:ext cx="148250" cy="107300"/>
            </a:xfrm>
            <a:custGeom>
              <a:avLst/>
              <a:gdLst/>
              <a:ahLst/>
              <a:cxnLst/>
              <a:rect l="l" t="t" r="r" b="b"/>
              <a:pathLst>
                <a:path w="5930" h="4292" extrusionOk="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96"/>
            <p:cNvSpPr/>
            <p:nvPr/>
          </p:nvSpPr>
          <p:spPr>
            <a:xfrm>
              <a:off x="1478000" y="1802125"/>
              <a:ext cx="114775" cy="6600"/>
            </a:xfrm>
            <a:custGeom>
              <a:avLst/>
              <a:gdLst/>
              <a:ahLst/>
              <a:cxnLst/>
              <a:rect l="l" t="t" r="r" b="b"/>
              <a:pathLst>
                <a:path w="4591" h="264" extrusionOk="0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96"/>
            <p:cNvSpPr/>
            <p:nvPr/>
          </p:nvSpPr>
          <p:spPr>
            <a:xfrm>
              <a:off x="1478000" y="1817375"/>
              <a:ext cx="68150" cy="6300"/>
            </a:xfrm>
            <a:custGeom>
              <a:avLst/>
              <a:gdLst/>
              <a:ahLst/>
              <a:cxnLst/>
              <a:rect l="l" t="t" r="r" b="b"/>
              <a:pathLst>
                <a:path w="2726" h="252" extrusionOk="0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96"/>
            <p:cNvSpPr/>
            <p:nvPr/>
          </p:nvSpPr>
          <p:spPr>
            <a:xfrm>
              <a:off x="1474400" y="1745050"/>
              <a:ext cx="40675" cy="40975"/>
            </a:xfrm>
            <a:custGeom>
              <a:avLst/>
              <a:gdLst/>
              <a:ahLst/>
              <a:cxnLst/>
              <a:rect l="l" t="t" r="r" b="b"/>
              <a:pathLst>
                <a:path w="1627" h="1639" extrusionOk="0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96"/>
            <p:cNvSpPr/>
            <p:nvPr/>
          </p:nvSpPr>
          <p:spPr>
            <a:xfrm>
              <a:off x="1561375" y="1973650"/>
              <a:ext cx="187100" cy="14675"/>
            </a:xfrm>
            <a:custGeom>
              <a:avLst/>
              <a:gdLst/>
              <a:ahLst/>
              <a:cxnLst/>
              <a:rect l="l" t="t" r="r" b="b"/>
              <a:pathLst>
                <a:path w="7484" h="587" extrusionOk="0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96"/>
            <p:cNvSpPr/>
            <p:nvPr/>
          </p:nvSpPr>
          <p:spPr>
            <a:xfrm>
              <a:off x="1462450" y="1670350"/>
              <a:ext cx="119575" cy="6575"/>
            </a:xfrm>
            <a:custGeom>
              <a:avLst/>
              <a:gdLst/>
              <a:ahLst/>
              <a:cxnLst/>
              <a:rect l="l" t="t" r="r" b="b"/>
              <a:pathLst>
                <a:path w="4783" h="263" extrusionOk="0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96"/>
            <p:cNvSpPr/>
            <p:nvPr/>
          </p:nvSpPr>
          <p:spPr>
            <a:xfrm>
              <a:off x="1462450" y="1710975"/>
              <a:ext cx="119575" cy="6300"/>
            </a:xfrm>
            <a:custGeom>
              <a:avLst/>
              <a:gdLst/>
              <a:ahLst/>
              <a:cxnLst/>
              <a:rect l="l" t="t" r="r" b="b"/>
              <a:pathLst>
                <a:path w="4783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96"/>
            <p:cNvSpPr/>
            <p:nvPr/>
          </p:nvSpPr>
          <p:spPr>
            <a:xfrm>
              <a:off x="1462450" y="1690650"/>
              <a:ext cx="146475" cy="6300"/>
            </a:xfrm>
            <a:custGeom>
              <a:avLst/>
              <a:gdLst/>
              <a:ahLst/>
              <a:cxnLst/>
              <a:rect l="l" t="t" r="r" b="b"/>
              <a:pathLst>
                <a:path w="5859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96"/>
            <p:cNvSpPr/>
            <p:nvPr/>
          </p:nvSpPr>
          <p:spPr>
            <a:xfrm>
              <a:off x="1454100" y="1912100"/>
              <a:ext cx="68150" cy="40075"/>
            </a:xfrm>
            <a:custGeom>
              <a:avLst/>
              <a:gdLst/>
              <a:ahLst/>
              <a:cxnLst/>
              <a:rect l="l" t="t" r="r" b="b"/>
              <a:pathLst>
                <a:path w="2726" h="1603" extrusionOk="0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96"/>
            <p:cNvSpPr/>
            <p:nvPr/>
          </p:nvSpPr>
          <p:spPr>
            <a:xfrm>
              <a:off x="1474400" y="1904625"/>
              <a:ext cx="24850" cy="14975"/>
            </a:xfrm>
            <a:custGeom>
              <a:avLst/>
              <a:gdLst/>
              <a:ahLst/>
              <a:cxnLst/>
              <a:rect l="l" t="t" r="r" b="b"/>
              <a:pathLst>
                <a:path w="994" h="599" extrusionOk="0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96"/>
            <p:cNvSpPr/>
            <p:nvPr/>
          </p:nvSpPr>
          <p:spPr>
            <a:xfrm>
              <a:off x="1644150" y="1651800"/>
              <a:ext cx="196375" cy="188300"/>
            </a:xfrm>
            <a:custGeom>
              <a:avLst/>
              <a:gdLst/>
              <a:ahLst/>
              <a:cxnLst/>
              <a:rect l="l" t="t" r="r" b="b"/>
              <a:pathLst>
                <a:path w="7855" h="7532" extrusionOk="0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96"/>
            <p:cNvSpPr/>
            <p:nvPr/>
          </p:nvSpPr>
          <p:spPr>
            <a:xfrm>
              <a:off x="1679425" y="1684075"/>
              <a:ext cx="128525" cy="128525"/>
            </a:xfrm>
            <a:custGeom>
              <a:avLst/>
              <a:gdLst/>
              <a:ahLst/>
              <a:cxnLst/>
              <a:rect l="l" t="t" r="r" b="b"/>
              <a:pathLst>
                <a:path w="5141" h="5141" extrusionOk="0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96"/>
            <p:cNvSpPr/>
            <p:nvPr/>
          </p:nvSpPr>
          <p:spPr>
            <a:xfrm>
              <a:off x="1748450" y="1744750"/>
              <a:ext cx="59500" cy="67850"/>
            </a:xfrm>
            <a:custGeom>
              <a:avLst/>
              <a:gdLst/>
              <a:ahLst/>
              <a:cxnLst/>
              <a:rect l="l" t="t" r="r" b="b"/>
              <a:pathLst>
                <a:path w="2380" h="2714" extrusionOk="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96"/>
            <p:cNvSpPr/>
            <p:nvPr/>
          </p:nvSpPr>
          <p:spPr>
            <a:xfrm>
              <a:off x="1679425" y="1731900"/>
              <a:ext cx="108500" cy="80700"/>
            </a:xfrm>
            <a:custGeom>
              <a:avLst/>
              <a:gdLst/>
              <a:ahLst/>
              <a:cxnLst/>
              <a:rect l="l" t="t" r="r" b="b"/>
              <a:pathLst>
                <a:path w="4340" h="3228" extrusionOk="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96"/>
            <p:cNvSpPr/>
            <p:nvPr/>
          </p:nvSpPr>
          <p:spPr>
            <a:xfrm>
              <a:off x="1262825" y="1556925"/>
              <a:ext cx="63075" cy="57700"/>
            </a:xfrm>
            <a:custGeom>
              <a:avLst/>
              <a:gdLst/>
              <a:ahLst/>
              <a:cxnLst/>
              <a:rect l="l" t="t" r="r" b="b"/>
              <a:pathLst>
                <a:path w="2523" h="2308" extrusionOk="0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96"/>
            <p:cNvSpPr/>
            <p:nvPr/>
          </p:nvSpPr>
          <p:spPr>
            <a:xfrm>
              <a:off x="1025250" y="1538225"/>
              <a:ext cx="231625" cy="191900"/>
            </a:xfrm>
            <a:custGeom>
              <a:avLst/>
              <a:gdLst/>
              <a:ahLst/>
              <a:cxnLst/>
              <a:rect l="l" t="t" r="r" b="b"/>
              <a:pathLst>
                <a:path w="9265" h="7676" extrusionOk="0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96"/>
            <p:cNvSpPr/>
            <p:nvPr/>
          </p:nvSpPr>
          <p:spPr>
            <a:xfrm>
              <a:off x="1036300" y="1718525"/>
              <a:ext cx="84300" cy="250975"/>
            </a:xfrm>
            <a:custGeom>
              <a:avLst/>
              <a:gdLst/>
              <a:ahLst/>
              <a:cxnLst/>
              <a:rect l="l" t="t" r="r" b="b"/>
              <a:pathLst>
                <a:path w="3372" h="10039" extrusionOk="0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96"/>
            <p:cNvSpPr/>
            <p:nvPr/>
          </p:nvSpPr>
          <p:spPr>
            <a:xfrm>
              <a:off x="1223975" y="1487075"/>
              <a:ext cx="67275" cy="78400"/>
            </a:xfrm>
            <a:custGeom>
              <a:avLst/>
              <a:gdLst/>
              <a:ahLst/>
              <a:cxnLst/>
              <a:rect l="l" t="t" r="r" b="b"/>
              <a:pathLst>
                <a:path w="2691" h="3136" extrusionOk="0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96"/>
            <p:cNvSpPr/>
            <p:nvPr/>
          </p:nvSpPr>
          <p:spPr>
            <a:xfrm>
              <a:off x="1046175" y="1959025"/>
              <a:ext cx="136000" cy="29000"/>
            </a:xfrm>
            <a:custGeom>
              <a:avLst/>
              <a:gdLst/>
              <a:ahLst/>
              <a:cxnLst/>
              <a:rect l="l" t="t" r="r" b="b"/>
              <a:pathLst>
                <a:path w="5440" h="1160" extrusionOk="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96"/>
            <p:cNvSpPr/>
            <p:nvPr/>
          </p:nvSpPr>
          <p:spPr>
            <a:xfrm>
              <a:off x="1030025" y="1711575"/>
              <a:ext cx="39475" cy="25425"/>
            </a:xfrm>
            <a:custGeom>
              <a:avLst/>
              <a:gdLst/>
              <a:ahLst/>
              <a:cxnLst/>
              <a:rect l="l" t="t" r="r" b="b"/>
              <a:pathLst>
                <a:path w="1579" h="1017" extrusionOk="0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96"/>
            <p:cNvSpPr/>
            <p:nvPr/>
          </p:nvSpPr>
          <p:spPr>
            <a:xfrm>
              <a:off x="1018375" y="1711575"/>
              <a:ext cx="25725" cy="25425"/>
            </a:xfrm>
            <a:custGeom>
              <a:avLst/>
              <a:gdLst/>
              <a:ahLst/>
              <a:cxnLst/>
              <a:rect l="l" t="t" r="r" b="b"/>
              <a:pathLst>
                <a:path w="1029" h="1017" extrusionOk="0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96"/>
            <p:cNvSpPr/>
            <p:nvPr/>
          </p:nvSpPr>
          <p:spPr>
            <a:xfrm>
              <a:off x="1229650" y="1524500"/>
              <a:ext cx="118375" cy="92675"/>
            </a:xfrm>
            <a:custGeom>
              <a:avLst/>
              <a:gdLst/>
              <a:ahLst/>
              <a:cxnLst/>
              <a:rect l="l" t="t" r="r" b="b"/>
              <a:pathLst>
                <a:path w="4735" h="3707" extrusionOk="0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96"/>
            <p:cNvSpPr/>
            <p:nvPr/>
          </p:nvSpPr>
          <p:spPr>
            <a:xfrm>
              <a:off x="2064325" y="1862800"/>
              <a:ext cx="116575" cy="124925"/>
            </a:xfrm>
            <a:custGeom>
              <a:avLst/>
              <a:gdLst/>
              <a:ahLst/>
              <a:cxnLst/>
              <a:rect l="l" t="t" r="r" b="b"/>
              <a:pathLst>
                <a:path w="4663" h="4997" extrusionOk="0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96"/>
            <p:cNvSpPr/>
            <p:nvPr/>
          </p:nvSpPr>
          <p:spPr>
            <a:xfrm>
              <a:off x="2032650" y="1889950"/>
              <a:ext cx="50825" cy="69100"/>
            </a:xfrm>
            <a:custGeom>
              <a:avLst/>
              <a:gdLst/>
              <a:ahLst/>
              <a:cxnLst/>
              <a:rect l="l" t="t" r="r" b="b"/>
              <a:pathLst>
                <a:path w="2033" h="2764" extrusionOk="0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96"/>
            <p:cNvSpPr/>
            <p:nvPr/>
          </p:nvSpPr>
          <p:spPr>
            <a:xfrm>
              <a:off x="984025" y="1151725"/>
              <a:ext cx="281225" cy="248625"/>
            </a:xfrm>
            <a:custGeom>
              <a:avLst/>
              <a:gdLst/>
              <a:ahLst/>
              <a:cxnLst/>
              <a:rect l="l" t="t" r="r" b="b"/>
              <a:pathLst>
                <a:path w="11249" h="9945" extrusionOk="0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96"/>
            <p:cNvSpPr/>
            <p:nvPr/>
          </p:nvSpPr>
          <p:spPr>
            <a:xfrm>
              <a:off x="1016875" y="1177975"/>
              <a:ext cx="215500" cy="196125"/>
            </a:xfrm>
            <a:custGeom>
              <a:avLst/>
              <a:gdLst/>
              <a:ahLst/>
              <a:cxnLst/>
              <a:rect l="l" t="t" r="r" b="b"/>
              <a:pathLst>
                <a:path w="8620" h="7845" extrusionOk="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96"/>
            <p:cNvSpPr/>
            <p:nvPr/>
          </p:nvSpPr>
          <p:spPr>
            <a:xfrm>
              <a:off x="1084725" y="1208325"/>
              <a:ext cx="40075" cy="92975"/>
            </a:xfrm>
            <a:custGeom>
              <a:avLst/>
              <a:gdLst/>
              <a:ahLst/>
              <a:cxnLst/>
              <a:rect l="l" t="t" r="r" b="b"/>
              <a:pathLst>
                <a:path w="1603" h="3719" fill="none" extrusionOk="0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w="80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96"/>
            <p:cNvSpPr/>
            <p:nvPr/>
          </p:nvSpPr>
          <p:spPr>
            <a:xfrm>
              <a:off x="102765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96"/>
            <p:cNvSpPr/>
            <p:nvPr/>
          </p:nvSpPr>
          <p:spPr>
            <a:xfrm>
              <a:off x="111760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96"/>
            <p:cNvSpPr/>
            <p:nvPr/>
          </p:nvSpPr>
          <p:spPr>
            <a:xfrm>
              <a:off x="10449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96"/>
            <p:cNvSpPr/>
            <p:nvPr/>
          </p:nvSpPr>
          <p:spPr>
            <a:xfrm>
              <a:off x="10243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96"/>
            <p:cNvSpPr/>
            <p:nvPr/>
          </p:nvSpPr>
          <p:spPr>
            <a:xfrm>
              <a:off x="2057750" y="2041200"/>
              <a:ext cx="88475" cy="348775"/>
            </a:xfrm>
            <a:custGeom>
              <a:avLst/>
              <a:gdLst/>
              <a:ahLst/>
              <a:cxnLst/>
              <a:rect l="l" t="t" r="r" b="b"/>
              <a:pathLst>
                <a:path w="3539" h="13951" extrusionOk="0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96"/>
            <p:cNvSpPr/>
            <p:nvPr/>
          </p:nvSpPr>
          <p:spPr>
            <a:xfrm>
              <a:off x="2147400" y="2041200"/>
              <a:ext cx="88775" cy="348775"/>
            </a:xfrm>
            <a:custGeom>
              <a:avLst/>
              <a:gdLst/>
              <a:ahLst/>
              <a:cxnLst/>
              <a:rect l="l" t="t" r="r" b="b"/>
              <a:pathLst>
                <a:path w="3551" h="13951" extrusionOk="0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96"/>
            <p:cNvSpPr/>
            <p:nvPr/>
          </p:nvSpPr>
          <p:spPr>
            <a:xfrm>
              <a:off x="20750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96"/>
            <p:cNvSpPr/>
            <p:nvPr/>
          </p:nvSpPr>
          <p:spPr>
            <a:xfrm>
              <a:off x="20544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96"/>
            <p:cNvSpPr/>
            <p:nvPr/>
          </p:nvSpPr>
          <p:spPr>
            <a:xfrm>
              <a:off x="972950" y="1988900"/>
              <a:ext cx="1325975" cy="42750"/>
            </a:xfrm>
            <a:custGeom>
              <a:avLst/>
              <a:gdLst/>
              <a:ahLst/>
              <a:cxnLst/>
              <a:rect l="l" t="t" r="r" b="b"/>
              <a:pathLst>
                <a:path w="53039" h="1710" extrusionOk="0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96"/>
            <p:cNvSpPr/>
            <p:nvPr/>
          </p:nvSpPr>
          <p:spPr>
            <a:xfrm>
              <a:off x="819350" y="2382775"/>
              <a:ext cx="1640650" cy="11075"/>
            </a:xfrm>
            <a:custGeom>
              <a:avLst/>
              <a:gdLst/>
              <a:ahLst/>
              <a:cxnLst/>
              <a:rect l="l" t="t" r="r" b="b"/>
              <a:pathLst>
                <a:path w="65626" h="443" extrusionOk="0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96"/>
            <p:cNvSpPr/>
            <p:nvPr/>
          </p:nvSpPr>
          <p:spPr>
            <a:xfrm>
              <a:off x="1767875" y="2410275"/>
              <a:ext cx="32300" cy="32000"/>
            </a:xfrm>
            <a:custGeom>
              <a:avLst/>
              <a:gdLst/>
              <a:ahLst/>
              <a:cxnLst/>
              <a:rect l="l" t="t" r="r" b="b"/>
              <a:pathLst>
                <a:path w="1292" h="1280" extrusionOk="0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96"/>
            <p:cNvSpPr/>
            <p:nvPr/>
          </p:nvSpPr>
          <p:spPr>
            <a:xfrm>
              <a:off x="1601725" y="2410275"/>
              <a:ext cx="32000" cy="32000"/>
            </a:xfrm>
            <a:custGeom>
              <a:avLst/>
              <a:gdLst/>
              <a:ahLst/>
              <a:cxnLst/>
              <a:rect l="l" t="t" r="r" b="b"/>
              <a:pathLst>
                <a:path w="1280" h="1280" extrusionOk="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96"/>
            <p:cNvSpPr/>
            <p:nvPr/>
          </p:nvSpPr>
          <p:spPr>
            <a:xfrm>
              <a:off x="1760700" y="2275775"/>
              <a:ext cx="28425" cy="109700"/>
            </a:xfrm>
            <a:custGeom>
              <a:avLst/>
              <a:gdLst/>
              <a:ahLst/>
              <a:cxnLst/>
              <a:rect l="l" t="t" r="r" b="b"/>
              <a:pathLst>
                <a:path w="1137" h="4388" extrusionOk="0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96"/>
            <p:cNvSpPr/>
            <p:nvPr/>
          </p:nvSpPr>
          <p:spPr>
            <a:xfrm>
              <a:off x="1609775" y="2372000"/>
              <a:ext cx="330250" cy="43075"/>
            </a:xfrm>
            <a:custGeom>
              <a:avLst/>
              <a:gdLst/>
              <a:ahLst/>
              <a:cxnLst/>
              <a:rect l="l" t="t" r="r" b="b"/>
              <a:pathLst>
                <a:path w="13210" h="1723" extrusionOk="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96"/>
            <p:cNvSpPr/>
            <p:nvPr/>
          </p:nvSpPr>
          <p:spPr>
            <a:xfrm>
              <a:off x="1752025" y="2273100"/>
              <a:ext cx="45750" cy="43350"/>
            </a:xfrm>
            <a:custGeom>
              <a:avLst/>
              <a:gdLst/>
              <a:ahLst/>
              <a:cxnLst/>
              <a:rect l="l" t="t" r="r" b="b"/>
              <a:pathLst>
                <a:path w="1830" h="1734" extrusionOk="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96"/>
            <p:cNvSpPr/>
            <p:nvPr/>
          </p:nvSpPr>
          <p:spPr>
            <a:xfrm>
              <a:off x="1740675" y="2222000"/>
              <a:ext cx="68450" cy="59500"/>
            </a:xfrm>
            <a:custGeom>
              <a:avLst/>
              <a:gdLst/>
              <a:ahLst/>
              <a:cxnLst/>
              <a:rect l="l" t="t" r="r" b="b"/>
              <a:pathLst>
                <a:path w="2738" h="2380" extrusionOk="0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96"/>
            <p:cNvSpPr/>
            <p:nvPr/>
          </p:nvSpPr>
          <p:spPr>
            <a:xfrm>
              <a:off x="1683300" y="2191225"/>
              <a:ext cx="183200" cy="31100"/>
            </a:xfrm>
            <a:custGeom>
              <a:avLst/>
              <a:gdLst/>
              <a:ahLst/>
              <a:cxnLst/>
              <a:rect l="l" t="t" r="r" b="b"/>
              <a:pathLst>
                <a:path w="7328" h="1244" extrusionOk="0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96"/>
            <p:cNvSpPr/>
            <p:nvPr/>
          </p:nvSpPr>
          <p:spPr>
            <a:xfrm>
              <a:off x="1912500" y="2426400"/>
              <a:ext cx="32000" cy="15875"/>
            </a:xfrm>
            <a:custGeom>
              <a:avLst/>
              <a:gdLst/>
              <a:ahLst/>
              <a:cxnLst/>
              <a:rect l="l" t="t" r="r" b="b"/>
              <a:pathLst>
                <a:path w="1280" h="635" extrusionOk="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96"/>
            <p:cNvSpPr/>
            <p:nvPr/>
          </p:nvSpPr>
          <p:spPr>
            <a:xfrm>
              <a:off x="1912500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96"/>
            <p:cNvSpPr/>
            <p:nvPr/>
          </p:nvSpPr>
          <p:spPr>
            <a:xfrm>
              <a:off x="1767875" y="2410275"/>
              <a:ext cx="32300" cy="16150"/>
            </a:xfrm>
            <a:custGeom>
              <a:avLst/>
              <a:gdLst/>
              <a:ahLst/>
              <a:cxnLst/>
              <a:rect l="l" t="t" r="r" b="b"/>
              <a:pathLst>
                <a:path w="1292" h="646" extrusionOk="0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96"/>
            <p:cNvSpPr/>
            <p:nvPr/>
          </p:nvSpPr>
          <p:spPr>
            <a:xfrm>
              <a:off x="1601725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96"/>
            <p:cNvSpPr/>
            <p:nvPr/>
          </p:nvSpPr>
          <p:spPr>
            <a:xfrm>
              <a:off x="1797750" y="2218700"/>
              <a:ext cx="11375" cy="59500"/>
            </a:xfrm>
            <a:custGeom>
              <a:avLst/>
              <a:gdLst/>
              <a:ahLst/>
              <a:cxnLst/>
              <a:rect l="l" t="t" r="r" b="b"/>
              <a:pathLst>
                <a:path w="455" h="2380" extrusionOk="0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96"/>
            <p:cNvSpPr/>
            <p:nvPr/>
          </p:nvSpPr>
          <p:spPr>
            <a:xfrm>
              <a:off x="1786400" y="2278175"/>
              <a:ext cx="11375" cy="35000"/>
            </a:xfrm>
            <a:custGeom>
              <a:avLst/>
              <a:gdLst/>
              <a:ahLst/>
              <a:cxnLst/>
              <a:rect l="l" t="t" r="r" b="b"/>
              <a:pathLst>
                <a:path w="455" h="1400" extrusionOk="0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96"/>
            <p:cNvSpPr/>
            <p:nvPr/>
          </p:nvSpPr>
          <p:spPr>
            <a:xfrm>
              <a:off x="1556600" y="1719950"/>
              <a:ext cx="231325" cy="471300"/>
            </a:xfrm>
            <a:custGeom>
              <a:avLst/>
              <a:gdLst/>
              <a:ahLst/>
              <a:cxnLst/>
              <a:rect l="l" t="t" r="r" b="b"/>
              <a:pathLst>
                <a:path w="9253" h="18852" extrusionOk="0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96"/>
            <p:cNvSpPr/>
            <p:nvPr/>
          </p:nvSpPr>
          <p:spPr>
            <a:xfrm>
              <a:off x="1709300" y="1719950"/>
              <a:ext cx="281525" cy="471300"/>
            </a:xfrm>
            <a:custGeom>
              <a:avLst/>
              <a:gdLst/>
              <a:ahLst/>
              <a:cxnLst/>
              <a:rect l="l" t="t" r="r" b="b"/>
              <a:pathLst>
                <a:path w="11261" h="18852" extrusionOk="0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9" name="Google Shape;969;p96"/>
          <p:cNvSpPr txBox="1">
            <a:spLocks noGrp="1"/>
          </p:cNvSpPr>
          <p:nvPr>
            <p:ph type="ctrTitle"/>
          </p:nvPr>
        </p:nvSpPr>
        <p:spPr>
          <a:xfrm>
            <a:off x="940155" y="1600813"/>
            <a:ext cx="6689100" cy="25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СТРУКТУРНИЙ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ПІДХІД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 </a:t>
            </a:r>
            <a:r>
              <a:rPr lang="en-US" sz="4100" u="sng">
                <a:solidFill>
                  <a:srgbClr val="FFFFFF"/>
                </a:solidFill>
              </a:rPr>
              <a:t>С++</a:t>
            </a:r>
            <a:endParaRPr sz="4100" u="sng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 u="sng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u="sng">
                <a:solidFill>
                  <a:srgbClr val="FFFFFF"/>
                </a:solidFill>
              </a:rPr>
              <a:t>Підсумки</a:t>
            </a:r>
            <a:endParaRPr sz="4100" u="sng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 u="sng">
                <a:solidFill>
                  <a:srgbClr val="FFFFFF"/>
                </a:solidFill>
              </a:rPr>
              <a:t>частини 2</a:t>
            </a:r>
            <a:endParaRPr sz="4100" u="sng">
              <a:solidFill>
                <a:srgbClr val="FFFFFF"/>
              </a:solidFill>
            </a:endParaRPr>
          </a:p>
        </p:txBody>
      </p:sp>
      <p:sp>
        <p:nvSpPr>
          <p:cNvPr id="970" name="Google Shape;970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105"/>
          <p:cNvPicPr preferRelativeResize="0"/>
          <p:nvPr/>
        </p:nvPicPr>
        <p:blipFill rotWithShape="1">
          <a:blip r:embed="rId3">
            <a:alphaModFix/>
          </a:blip>
          <a:srcRect l="6032" t="24726" r="9235" b="5935"/>
          <a:stretch/>
        </p:blipFill>
        <p:spPr>
          <a:xfrm>
            <a:off x="783525" y="1071600"/>
            <a:ext cx="7201749" cy="36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p105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Вставка елемента в  масив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69" name="Google Shape;1069;p105"/>
          <p:cNvSpPr txBox="1"/>
          <p:nvPr/>
        </p:nvSpPr>
        <p:spPr>
          <a:xfrm>
            <a:off x="873775" y="1227625"/>
            <a:ext cx="56538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Ubuntu Light"/>
                <a:ea typeface="Ubuntu Light"/>
                <a:cs typeface="Ubuntu Light"/>
                <a:sym typeface="Ubuntu Light"/>
              </a:rPr>
              <a:t>k=5;n=50;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Ubuntu Light"/>
                <a:ea typeface="Ubuntu Light"/>
                <a:cs typeface="Ubuntu Light"/>
                <a:sym typeface="Ubuntu Light"/>
              </a:rPr>
              <a:t>for (i=10; i&gt;k; i--) a[i+1]=a[i];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Ubuntu Light"/>
                <a:ea typeface="Ubuntu Light"/>
                <a:cs typeface="Ubuntu Light"/>
                <a:sym typeface="Ubuntu Light"/>
              </a:rPr>
              <a:t>a[k]=n;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06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АЛГОРИТМИ  </a:t>
            </a:r>
            <a:r>
              <a:rPr lang="en-US" u="sng">
                <a:solidFill>
                  <a:schemeClr val="accent1"/>
                </a:solidFill>
              </a:rPr>
              <a:t>СОРТУВАННЯ</a:t>
            </a:r>
            <a:endParaRPr u="sng">
              <a:solidFill>
                <a:schemeClr val="accent1"/>
              </a:solidFill>
            </a:endParaRPr>
          </a:p>
        </p:txBody>
      </p:sp>
      <p:grpSp>
        <p:nvGrpSpPr>
          <p:cNvPr id="1075" name="Google Shape;1075;p106"/>
          <p:cNvGrpSpPr/>
          <p:nvPr/>
        </p:nvGrpSpPr>
        <p:grpSpPr>
          <a:xfrm>
            <a:off x="2799437" y="1526369"/>
            <a:ext cx="3544846" cy="2325060"/>
            <a:chOff x="2648175" y="1309900"/>
            <a:chExt cx="3847657" cy="2523673"/>
          </a:xfrm>
        </p:grpSpPr>
        <p:sp>
          <p:nvSpPr>
            <p:cNvPr id="1076" name="Google Shape;1076;p106"/>
            <p:cNvSpPr/>
            <p:nvPr/>
          </p:nvSpPr>
          <p:spPr>
            <a:xfrm>
              <a:off x="2648175" y="1309900"/>
              <a:ext cx="3847657" cy="2523673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106"/>
            <p:cNvSpPr/>
            <p:nvPr/>
          </p:nvSpPr>
          <p:spPr>
            <a:xfrm>
              <a:off x="3043355" y="1510394"/>
              <a:ext cx="3054692" cy="2122975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106"/>
            <p:cNvSpPr/>
            <p:nvPr/>
          </p:nvSpPr>
          <p:spPr>
            <a:xfrm>
              <a:off x="2778938" y="2441692"/>
              <a:ext cx="136548" cy="265300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106"/>
            <p:cNvSpPr/>
            <p:nvPr/>
          </p:nvSpPr>
          <p:spPr>
            <a:xfrm>
              <a:off x="6231408" y="2372835"/>
              <a:ext cx="133655" cy="398094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106"/>
            <p:cNvSpPr/>
            <p:nvPr/>
          </p:nvSpPr>
          <p:spPr>
            <a:xfrm>
              <a:off x="6209132" y="1510394"/>
              <a:ext cx="178207" cy="133662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106"/>
            <p:cNvSpPr/>
            <p:nvPr/>
          </p:nvSpPr>
          <p:spPr>
            <a:xfrm>
              <a:off x="2778938" y="2108403"/>
              <a:ext cx="133945" cy="197890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106"/>
            <p:cNvSpPr/>
            <p:nvPr/>
          </p:nvSpPr>
          <p:spPr>
            <a:xfrm>
              <a:off x="2778938" y="2837182"/>
              <a:ext cx="133945" cy="200783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106"/>
            <p:cNvSpPr/>
            <p:nvPr/>
          </p:nvSpPr>
          <p:spPr>
            <a:xfrm>
              <a:off x="3908353" y="1841368"/>
              <a:ext cx="1327297" cy="1060330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106"/>
            <p:cNvSpPr/>
            <p:nvPr/>
          </p:nvSpPr>
          <p:spPr>
            <a:xfrm>
              <a:off x="3243549" y="3168445"/>
              <a:ext cx="2656908" cy="133662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106"/>
            <p:cNvSpPr/>
            <p:nvPr/>
          </p:nvSpPr>
          <p:spPr>
            <a:xfrm>
              <a:off x="3243549" y="3168445"/>
              <a:ext cx="598267" cy="133662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106"/>
            <p:cNvSpPr/>
            <p:nvPr/>
          </p:nvSpPr>
          <p:spPr>
            <a:xfrm>
              <a:off x="3708159" y="3101614"/>
              <a:ext cx="267311" cy="267325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7" name="Google Shape;1087;p106"/>
          <p:cNvSpPr/>
          <p:nvPr/>
        </p:nvSpPr>
        <p:spPr>
          <a:xfrm>
            <a:off x="6931300" y="1697175"/>
            <a:ext cx="20817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106"/>
          <p:cNvSpPr/>
          <p:nvPr/>
        </p:nvSpPr>
        <p:spPr>
          <a:xfrm>
            <a:off x="1080675" y="2484550"/>
            <a:ext cx="1131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89" name="Google Shape;1089;p106"/>
          <p:cNvCxnSpPr/>
          <p:nvPr/>
        </p:nvCxnSpPr>
        <p:spPr>
          <a:xfrm>
            <a:off x="5706750" y="1901625"/>
            <a:ext cx="1617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0" name="Google Shape;1090;p106"/>
          <p:cNvCxnSpPr/>
          <p:nvPr/>
        </p:nvCxnSpPr>
        <p:spPr>
          <a:xfrm>
            <a:off x="1876475" y="2689000"/>
            <a:ext cx="1617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1" name="Google Shape;1091;p106"/>
          <p:cNvSpPr txBox="1">
            <a:spLocks noGrp="1"/>
          </p:cNvSpPr>
          <p:nvPr>
            <p:ph type="subTitle" idx="4294967295"/>
          </p:nvPr>
        </p:nvSpPr>
        <p:spPr>
          <a:xfrm>
            <a:off x="1156875" y="2484550"/>
            <a:ext cx="16611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ДАНІ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92" name="Google Shape;1092;p106"/>
          <p:cNvSpPr txBox="1">
            <a:spLocks noGrp="1"/>
          </p:cNvSpPr>
          <p:nvPr>
            <p:ph type="subTitle" idx="4294967295"/>
          </p:nvPr>
        </p:nvSpPr>
        <p:spPr>
          <a:xfrm>
            <a:off x="7081752" y="1647950"/>
            <a:ext cx="1780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ВПОРРЯЛКОВНІ ДААНІ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1093" name="Google Shape;1093;p106"/>
          <p:cNvGrpSpPr/>
          <p:nvPr/>
        </p:nvGrpSpPr>
        <p:grpSpPr>
          <a:xfrm rot="361642" flipH="1">
            <a:off x="7137713" y="2904051"/>
            <a:ext cx="1790393" cy="3904172"/>
            <a:chOff x="8759811" y="1638272"/>
            <a:chExt cx="680904" cy="1485019"/>
          </a:xfrm>
        </p:grpSpPr>
        <p:sp>
          <p:nvSpPr>
            <p:cNvPr id="1094" name="Google Shape;1094;p106"/>
            <p:cNvSpPr/>
            <p:nvPr/>
          </p:nvSpPr>
          <p:spPr>
            <a:xfrm>
              <a:off x="9085726" y="2973384"/>
              <a:ext cx="55283" cy="138667"/>
            </a:xfrm>
            <a:custGeom>
              <a:avLst/>
              <a:gdLst/>
              <a:ahLst/>
              <a:cxnLst/>
              <a:rect l="l" t="t" r="r" b="b"/>
              <a:pathLst>
                <a:path w="1023" h="2566" extrusionOk="0">
                  <a:moveTo>
                    <a:pt x="936" y="1"/>
                  </a:moveTo>
                  <a:lnTo>
                    <a:pt x="0" y="261"/>
                  </a:lnTo>
                  <a:lnTo>
                    <a:pt x="156" y="2132"/>
                  </a:lnTo>
                  <a:lnTo>
                    <a:pt x="225" y="2358"/>
                  </a:lnTo>
                  <a:lnTo>
                    <a:pt x="1023" y="2566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06"/>
            <p:cNvSpPr/>
            <p:nvPr/>
          </p:nvSpPr>
          <p:spPr>
            <a:xfrm>
              <a:off x="9092265" y="3088597"/>
              <a:ext cx="108674" cy="34694"/>
            </a:xfrm>
            <a:custGeom>
              <a:avLst/>
              <a:gdLst/>
              <a:ahLst/>
              <a:cxnLst/>
              <a:rect l="l" t="t" r="r" b="b"/>
              <a:pathLst>
                <a:path w="2011" h="642" extrusionOk="0">
                  <a:moveTo>
                    <a:pt x="35" y="0"/>
                  </a:moveTo>
                  <a:lnTo>
                    <a:pt x="18" y="468"/>
                  </a:lnTo>
                  <a:cubicBezTo>
                    <a:pt x="0" y="572"/>
                    <a:pt x="70" y="642"/>
                    <a:pt x="174" y="642"/>
                  </a:cubicBezTo>
                  <a:lnTo>
                    <a:pt x="2011" y="642"/>
                  </a:lnTo>
                  <a:cubicBezTo>
                    <a:pt x="2011" y="520"/>
                    <a:pt x="1924" y="434"/>
                    <a:pt x="1820" y="416"/>
                  </a:cubicBezTo>
                  <a:cubicBezTo>
                    <a:pt x="1491" y="330"/>
                    <a:pt x="1162" y="191"/>
                    <a:pt x="884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06"/>
            <p:cNvSpPr/>
            <p:nvPr/>
          </p:nvSpPr>
          <p:spPr>
            <a:xfrm>
              <a:off x="8770997" y="2809481"/>
              <a:ext cx="186438" cy="260419"/>
            </a:xfrm>
            <a:custGeom>
              <a:avLst/>
              <a:gdLst/>
              <a:ahLst/>
              <a:cxnLst/>
              <a:rect l="l" t="t" r="r" b="b"/>
              <a:pathLst>
                <a:path w="3450" h="4819" extrusionOk="0">
                  <a:moveTo>
                    <a:pt x="3450" y="1"/>
                  </a:moveTo>
                  <a:lnTo>
                    <a:pt x="1682" y="157"/>
                  </a:lnTo>
                  <a:lnTo>
                    <a:pt x="18" y="4542"/>
                  </a:lnTo>
                  <a:lnTo>
                    <a:pt x="1" y="4784"/>
                  </a:lnTo>
                  <a:lnTo>
                    <a:pt x="816" y="4819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06"/>
            <p:cNvSpPr/>
            <p:nvPr/>
          </p:nvSpPr>
          <p:spPr>
            <a:xfrm>
              <a:off x="8759811" y="3054876"/>
              <a:ext cx="103054" cy="68415"/>
            </a:xfrm>
            <a:custGeom>
              <a:avLst/>
              <a:gdLst/>
              <a:ahLst/>
              <a:cxnLst/>
              <a:rect l="l" t="t" r="r" b="b"/>
              <a:pathLst>
                <a:path w="1907" h="1266" extrusionOk="0">
                  <a:moveTo>
                    <a:pt x="225" y="1"/>
                  </a:moveTo>
                  <a:lnTo>
                    <a:pt x="52" y="434"/>
                  </a:lnTo>
                  <a:cubicBezTo>
                    <a:pt x="0" y="520"/>
                    <a:pt x="52" y="624"/>
                    <a:pt x="139" y="642"/>
                  </a:cubicBezTo>
                  <a:lnTo>
                    <a:pt x="1872" y="1266"/>
                  </a:lnTo>
                  <a:cubicBezTo>
                    <a:pt x="1906" y="1162"/>
                    <a:pt x="1872" y="1040"/>
                    <a:pt x="1768" y="988"/>
                  </a:cubicBezTo>
                  <a:cubicBezTo>
                    <a:pt x="1473" y="798"/>
                    <a:pt x="1230" y="555"/>
                    <a:pt x="1023" y="278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06"/>
            <p:cNvSpPr/>
            <p:nvPr/>
          </p:nvSpPr>
          <p:spPr>
            <a:xfrm>
              <a:off x="9086645" y="1862646"/>
              <a:ext cx="233237" cy="333913"/>
            </a:xfrm>
            <a:custGeom>
              <a:avLst/>
              <a:gdLst/>
              <a:ahLst/>
              <a:cxnLst/>
              <a:rect l="l" t="t" r="r" b="b"/>
              <a:pathLst>
                <a:path w="4316" h="6179" extrusionOk="0">
                  <a:moveTo>
                    <a:pt x="0" y="1"/>
                  </a:moveTo>
                  <a:lnTo>
                    <a:pt x="555" y="5182"/>
                  </a:lnTo>
                  <a:lnTo>
                    <a:pt x="1335" y="3917"/>
                  </a:lnTo>
                  <a:lnTo>
                    <a:pt x="2479" y="5928"/>
                  </a:lnTo>
                  <a:cubicBezTo>
                    <a:pt x="2566" y="6091"/>
                    <a:pt x="2735" y="6179"/>
                    <a:pt x="2909" y="6179"/>
                  </a:cubicBezTo>
                  <a:cubicBezTo>
                    <a:pt x="3012" y="6179"/>
                    <a:pt x="3116" y="6148"/>
                    <a:pt x="3207" y="6084"/>
                  </a:cubicBezTo>
                  <a:lnTo>
                    <a:pt x="4316" y="5269"/>
                  </a:lnTo>
                  <a:lnTo>
                    <a:pt x="1439" y="694"/>
                  </a:lnTo>
                  <a:cubicBezTo>
                    <a:pt x="1248" y="364"/>
                    <a:pt x="919" y="156"/>
                    <a:pt x="538" y="1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06"/>
            <p:cNvSpPr/>
            <p:nvPr/>
          </p:nvSpPr>
          <p:spPr>
            <a:xfrm>
              <a:off x="8971427" y="1858918"/>
              <a:ext cx="192165" cy="285893"/>
            </a:xfrm>
            <a:custGeom>
              <a:avLst/>
              <a:gdLst/>
              <a:ahLst/>
              <a:cxnLst/>
              <a:rect l="l" t="t" r="r" b="b"/>
              <a:pathLst>
                <a:path w="3537" h="5252" extrusionOk="0">
                  <a:moveTo>
                    <a:pt x="2288" y="0"/>
                  </a:moveTo>
                  <a:lnTo>
                    <a:pt x="1179" y="260"/>
                  </a:lnTo>
                  <a:lnTo>
                    <a:pt x="53" y="4801"/>
                  </a:lnTo>
                  <a:lnTo>
                    <a:pt x="1" y="5043"/>
                  </a:lnTo>
                  <a:lnTo>
                    <a:pt x="2687" y="5251"/>
                  </a:lnTo>
                  <a:lnTo>
                    <a:pt x="3536" y="3414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06"/>
            <p:cNvSpPr/>
            <p:nvPr/>
          </p:nvSpPr>
          <p:spPr>
            <a:xfrm>
              <a:off x="8996722" y="1638272"/>
              <a:ext cx="217349" cy="180980"/>
            </a:xfrm>
            <a:custGeom>
              <a:avLst/>
              <a:gdLst/>
              <a:ahLst/>
              <a:cxnLst/>
              <a:rect l="l" t="t" r="r" b="b"/>
              <a:pathLst>
                <a:path w="4022" h="3349" extrusionOk="0">
                  <a:moveTo>
                    <a:pt x="2729" y="1"/>
                  </a:moveTo>
                  <a:cubicBezTo>
                    <a:pt x="2612" y="1"/>
                    <a:pt x="2477" y="9"/>
                    <a:pt x="2323" y="28"/>
                  </a:cubicBezTo>
                  <a:cubicBezTo>
                    <a:pt x="902" y="201"/>
                    <a:pt x="1" y="1154"/>
                    <a:pt x="87" y="2333"/>
                  </a:cubicBezTo>
                  <a:cubicBezTo>
                    <a:pt x="140" y="3063"/>
                    <a:pt x="964" y="3349"/>
                    <a:pt x="1826" y="3349"/>
                  </a:cubicBezTo>
                  <a:cubicBezTo>
                    <a:pt x="2681" y="3349"/>
                    <a:pt x="3572" y="3068"/>
                    <a:pt x="3779" y="2662"/>
                  </a:cubicBezTo>
                  <a:cubicBezTo>
                    <a:pt x="4021" y="2159"/>
                    <a:pt x="3657" y="1570"/>
                    <a:pt x="3675" y="1241"/>
                  </a:cubicBezTo>
                  <a:cubicBezTo>
                    <a:pt x="3691" y="581"/>
                    <a:pt x="3503" y="565"/>
                    <a:pt x="3486" y="565"/>
                  </a:cubicBezTo>
                  <a:cubicBezTo>
                    <a:pt x="3485" y="565"/>
                    <a:pt x="3484" y="565"/>
                    <a:pt x="3484" y="565"/>
                  </a:cubicBezTo>
                  <a:cubicBezTo>
                    <a:pt x="3484" y="565"/>
                    <a:pt x="3691" y="1"/>
                    <a:pt x="2729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06"/>
            <p:cNvSpPr/>
            <p:nvPr/>
          </p:nvSpPr>
          <p:spPr>
            <a:xfrm>
              <a:off x="9044926" y="1681882"/>
              <a:ext cx="145746" cy="148178"/>
            </a:xfrm>
            <a:custGeom>
              <a:avLst/>
              <a:gdLst/>
              <a:ahLst/>
              <a:cxnLst/>
              <a:rect l="l" t="t" r="r" b="b"/>
              <a:pathLst>
                <a:path w="2697" h="2742" extrusionOk="0">
                  <a:moveTo>
                    <a:pt x="2488" y="1"/>
                  </a:moveTo>
                  <a:cubicBezTo>
                    <a:pt x="2385" y="90"/>
                    <a:pt x="2167" y="394"/>
                    <a:pt x="1457" y="394"/>
                  </a:cubicBezTo>
                  <a:cubicBezTo>
                    <a:pt x="1336" y="394"/>
                    <a:pt x="1201" y="385"/>
                    <a:pt x="1050" y="365"/>
                  </a:cubicBezTo>
                  <a:cubicBezTo>
                    <a:pt x="1032" y="362"/>
                    <a:pt x="1016" y="361"/>
                    <a:pt x="999" y="361"/>
                  </a:cubicBezTo>
                  <a:cubicBezTo>
                    <a:pt x="607" y="361"/>
                    <a:pt x="495" y="1127"/>
                    <a:pt x="495" y="1127"/>
                  </a:cubicBezTo>
                  <a:cubicBezTo>
                    <a:pt x="445" y="1040"/>
                    <a:pt x="364" y="1002"/>
                    <a:pt x="284" y="1002"/>
                  </a:cubicBezTo>
                  <a:cubicBezTo>
                    <a:pt x="141" y="1002"/>
                    <a:pt x="0" y="1123"/>
                    <a:pt x="45" y="1300"/>
                  </a:cubicBezTo>
                  <a:cubicBezTo>
                    <a:pt x="79" y="1751"/>
                    <a:pt x="374" y="1786"/>
                    <a:pt x="374" y="1786"/>
                  </a:cubicBezTo>
                  <a:cubicBezTo>
                    <a:pt x="539" y="2413"/>
                    <a:pt x="1238" y="2741"/>
                    <a:pt x="1754" y="2741"/>
                  </a:cubicBezTo>
                  <a:cubicBezTo>
                    <a:pt x="1779" y="2741"/>
                    <a:pt x="1805" y="2741"/>
                    <a:pt x="1830" y="2739"/>
                  </a:cubicBezTo>
                  <a:cubicBezTo>
                    <a:pt x="2211" y="2722"/>
                    <a:pt x="2696" y="2028"/>
                    <a:pt x="2558" y="1387"/>
                  </a:cubicBezTo>
                  <a:cubicBezTo>
                    <a:pt x="2471" y="937"/>
                    <a:pt x="2436" y="469"/>
                    <a:pt x="2488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06"/>
            <p:cNvSpPr/>
            <p:nvPr/>
          </p:nvSpPr>
          <p:spPr>
            <a:xfrm>
              <a:off x="9050113" y="1778344"/>
              <a:ext cx="65605" cy="90895"/>
            </a:xfrm>
            <a:custGeom>
              <a:avLst/>
              <a:gdLst/>
              <a:ahLst/>
              <a:cxnLst/>
              <a:rect l="l" t="t" r="r" b="b"/>
              <a:pathLst>
                <a:path w="1214" h="1682" extrusionOk="0">
                  <a:moveTo>
                    <a:pt x="278" y="1"/>
                  </a:moveTo>
                  <a:lnTo>
                    <a:pt x="1" y="1682"/>
                  </a:lnTo>
                  <a:lnTo>
                    <a:pt x="1" y="1682"/>
                  </a:lnTo>
                  <a:lnTo>
                    <a:pt x="1127" y="1630"/>
                  </a:lnTo>
                  <a:lnTo>
                    <a:pt x="1214" y="50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06"/>
            <p:cNvSpPr/>
            <p:nvPr/>
          </p:nvSpPr>
          <p:spPr>
            <a:xfrm>
              <a:off x="9059462" y="1663941"/>
              <a:ext cx="124940" cy="78898"/>
            </a:xfrm>
            <a:custGeom>
              <a:avLst/>
              <a:gdLst/>
              <a:ahLst/>
              <a:cxnLst/>
              <a:rect l="l" t="t" r="r" b="b"/>
              <a:pathLst>
                <a:path w="2312" h="1460" extrusionOk="0">
                  <a:moveTo>
                    <a:pt x="1607" y="1"/>
                  </a:moveTo>
                  <a:cubicBezTo>
                    <a:pt x="1186" y="1"/>
                    <a:pt x="658" y="127"/>
                    <a:pt x="382" y="385"/>
                  </a:cubicBezTo>
                  <a:cubicBezTo>
                    <a:pt x="70" y="662"/>
                    <a:pt x="1" y="1113"/>
                    <a:pt x="226" y="1459"/>
                  </a:cubicBezTo>
                  <a:cubicBezTo>
                    <a:pt x="278" y="1217"/>
                    <a:pt x="469" y="1009"/>
                    <a:pt x="729" y="974"/>
                  </a:cubicBezTo>
                  <a:cubicBezTo>
                    <a:pt x="1145" y="922"/>
                    <a:pt x="2029" y="783"/>
                    <a:pt x="2219" y="333"/>
                  </a:cubicBezTo>
                  <a:cubicBezTo>
                    <a:pt x="2312" y="114"/>
                    <a:pt x="2007" y="1"/>
                    <a:pt x="1607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06"/>
            <p:cNvSpPr/>
            <p:nvPr/>
          </p:nvSpPr>
          <p:spPr>
            <a:xfrm>
              <a:off x="8863730" y="1872968"/>
              <a:ext cx="220159" cy="268146"/>
            </a:xfrm>
            <a:custGeom>
              <a:avLst/>
              <a:gdLst/>
              <a:ahLst/>
              <a:cxnLst/>
              <a:rect l="l" t="t" r="r" b="b"/>
              <a:pathLst>
                <a:path w="4074" h="4962" extrusionOk="0">
                  <a:moveTo>
                    <a:pt x="3172" y="0"/>
                  </a:moveTo>
                  <a:lnTo>
                    <a:pt x="2028" y="277"/>
                  </a:lnTo>
                  <a:cubicBezTo>
                    <a:pt x="1820" y="329"/>
                    <a:pt x="1664" y="451"/>
                    <a:pt x="1578" y="641"/>
                  </a:cubicBezTo>
                  <a:lnTo>
                    <a:pt x="209" y="3657"/>
                  </a:lnTo>
                  <a:cubicBezTo>
                    <a:pt x="1" y="4142"/>
                    <a:pt x="209" y="4697"/>
                    <a:pt x="694" y="4887"/>
                  </a:cubicBezTo>
                  <a:cubicBezTo>
                    <a:pt x="817" y="4937"/>
                    <a:pt x="944" y="4961"/>
                    <a:pt x="1070" y="4961"/>
                  </a:cubicBezTo>
                  <a:cubicBezTo>
                    <a:pt x="1422" y="4961"/>
                    <a:pt x="1758" y="4774"/>
                    <a:pt x="1924" y="4454"/>
                  </a:cubicBezTo>
                  <a:lnTo>
                    <a:pt x="4073" y="208"/>
                  </a:lnTo>
                  <a:lnTo>
                    <a:pt x="317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06"/>
            <p:cNvSpPr/>
            <p:nvPr/>
          </p:nvSpPr>
          <p:spPr>
            <a:xfrm>
              <a:off x="8962082" y="2093991"/>
              <a:ext cx="20643" cy="18752"/>
            </a:xfrm>
            <a:custGeom>
              <a:avLst/>
              <a:gdLst/>
              <a:ahLst/>
              <a:cxnLst/>
              <a:rect l="l" t="t" r="r" b="b"/>
              <a:pathLst>
                <a:path w="382" h="347" extrusionOk="0">
                  <a:moveTo>
                    <a:pt x="260" y="0"/>
                  </a:moveTo>
                  <a:lnTo>
                    <a:pt x="0" y="295"/>
                  </a:lnTo>
                  <a:lnTo>
                    <a:pt x="295" y="347"/>
                  </a:lnTo>
                  <a:lnTo>
                    <a:pt x="382" y="10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5A65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06"/>
            <p:cNvSpPr/>
            <p:nvPr/>
          </p:nvSpPr>
          <p:spPr>
            <a:xfrm>
              <a:off x="8769160" y="2114240"/>
              <a:ext cx="301911" cy="936968"/>
            </a:xfrm>
            <a:custGeom>
              <a:avLst/>
              <a:gdLst/>
              <a:ahLst/>
              <a:cxnLst/>
              <a:rect l="l" t="t" r="r" b="b"/>
              <a:pathLst>
                <a:path w="5529" h="17419" extrusionOk="0">
                  <a:moveTo>
                    <a:pt x="3570" y="1"/>
                  </a:moveTo>
                  <a:lnTo>
                    <a:pt x="2981" y="659"/>
                  </a:lnTo>
                  <a:cubicBezTo>
                    <a:pt x="2323" y="1370"/>
                    <a:pt x="2011" y="2340"/>
                    <a:pt x="2115" y="3311"/>
                  </a:cubicBezTo>
                  <a:lnTo>
                    <a:pt x="2080" y="9879"/>
                  </a:lnTo>
                  <a:lnTo>
                    <a:pt x="0" y="16968"/>
                  </a:lnTo>
                  <a:lnTo>
                    <a:pt x="1283" y="17418"/>
                  </a:lnTo>
                  <a:lnTo>
                    <a:pt x="5529" y="9689"/>
                  </a:lnTo>
                  <a:lnTo>
                    <a:pt x="5338" y="2756"/>
                  </a:lnTo>
                  <a:cubicBezTo>
                    <a:pt x="5321" y="2185"/>
                    <a:pt x="5321" y="330"/>
                    <a:pt x="5321" y="330"/>
                  </a:cubicBezTo>
                  <a:lnTo>
                    <a:pt x="4784" y="243"/>
                  </a:lnTo>
                  <a:lnTo>
                    <a:pt x="3865" y="70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06"/>
            <p:cNvSpPr/>
            <p:nvPr/>
          </p:nvSpPr>
          <p:spPr>
            <a:xfrm>
              <a:off x="9050113" y="1866375"/>
              <a:ext cx="87167" cy="49663"/>
            </a:xfrm>
            <a:custGeom>
              <a:avLst/>
              <a:gdLst/>
              <a:ahLst/>
              <a:cxnLst/>
              <a:rect l="l" t="t" r="r" b="b"/>
              <a:pathLst>
                <a:path w="1613" h="919" extrusionOk="0">
                  <a:moveTo>
                    <a:pt x="1110" y="1"/>
                  </a:moveTo>
                  <a:lnTo>
                    <a:pt x="1" y="53"/>
                  </a:lnTo>
                  <a:cubicBezTo>
                    <a:pt x="1" y="53"/>
                    <a:pt x="836" y="918"/>
                    <a:pt x="1220" y="918"/>
                  </a:cubicBezTo>
                  <a:cubicBezTo>
                    <a:pt x="1250" y="918"/>
                    <a:pt x="1277" y="913"/>
                    <a:pt x="1300" y="902"/>
                  </a:cubicBezTo>
                  <a:cubicBezTo>
                    <a:pt x="1612" y="746"/>
                    <a:pt x="1110" y="1"/>
                    <a:pt x="1110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06"/>
            <p:cNvSpPr/>
            <p:nvPr/>
          </p:nvSpPr>
          <p:spPr>
            <a:xfrm>
              <a:off x="8923660" y="1963809"/>
              <a:ext cx="287601" cy="175198"/>
            </a:xfrm>
            <a:custGeom>
              <a:avLst/>
              <a:gdLst/>
              <a:ahLst/>
              <a:cxnLst/>
              <a:rect l="l" t="t" r="r" b="b"/>
              <a:pathLst>
                <a:path w="5322" h="3242" extrusionOk="0">
                  <a:moveTo>
                    <a:pt x="4802" y="0"/>
                  </a:moveTo>
                  <a:lnTo>
                    <a:pt x="1" y="1543"/>
                  </a:lnTo>
                  <a:lnTo>
                    <a:pt x="226" y="3241"/>
                  </a:lnTo>
                  <a:lnTo>
                    <a:pt x="5321" y="711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06"/>
            <p:cNvSpPr/>
            <p:nvPr/>
          </p:nvSpPr>
          <p:spPr>
            <a:xfrm>
              <a:off x="8935873" y="2030278"/>
              <a:ext cx="219186" cy="108728"/>
            </a:xfrm>
            <a:custGeom>
              <a:avLst/>
              <a:gdLst/>
              <a:ahLst/>
              <a:cxnLst/>
              <a:rect l="l" t="t" r="r" b="b"/>
              <a:pathLst>
                <a:path w="4056" h="2012" fill="none" extrusionOk="0">
                  <a:moveTo>
                    <a:pt x="4056" y="1"/>
                  </a:moveTo>
                  <a:lnTo>
                    <a:pt x="0" y="2011"/>
                  </a:lnTo>
                </a:path>
              </a:pathLst>
            </a:custGeom>
            <a:noFill/>
            <a:ln w="2600" cap="rnd" cmpd="sng">
              <a:solidFill>
                <a:srgbClr val="1D1D1B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06"/>
            <p:cNvSpPr/>
            <p:nvPr/>
          </p:nvSpPr>
          <p:spPr>
            <a:xfrm>
              <a:off x="9140036" y="1974076"/>
              <a:ext cx="111485" cy="56256"/>
            </a:xfrm>
            <a:custGeom>
              <a:avLst/>
              <a:gdLst/>
              <a:ahLst/>
              <a:cxnLst/>
              <a:rect l="l" t="t" r="r" b="b"/>
              <a:pathLst>
                <a:path w="2063" h="1041" extrusionOk="0">
                  <a:moveTo>
                    <a:pt x="1196" y="1"/>
                  </a:moveTo>
                  <a:lnTo>
                    <a:pt x="0" y="278"/>
                  </a:lnTo>
                  <a:lnTo>
                    <a:pt x="278" y="1041"/>
                  </a:lnTo>
                  <a:lnTo>
                    <a:pt x="2063" y="57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06"/>
            <p:cNvSpPr/>
            <p:nvPr/>
          </p:nvSpPr>
          <p:spPr>
            <a:xfrm>
              <a:off x="9147494" y="1829844"/>
              <a:ext cx="293221" cy="353151"/>
            </a:xfrm>
            <a:custGeom>
              <a:avLst/>
              <a:gdLst/>
              <a:ahLst/>
              <a:cxnLst/>
              <a:rect l="l" t="t" r="r" b="b"/>
              <a:pathLst>
                <a:path w="5426" h="6535" extrusionOk="0">
                  <a:moveTo>
                    <a:pt x="5425" y="1"/>
                  </a:moveTo>
                  <a:lnTo>
                    <a:pt x="1682" y="417"/>
                  </a:lnTo>
                  <a:lnTo>
                    <a:pt x="1" y="6535"/>
                  </a:lnTo>
                  <a:lnTo>
                    <a:pt x="3935" y="6101"/>
                  </a:lnTo>
                  <a:lnTo>
                    <a:pt x="5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06"/>
            <p:cNvSpPr/>
            <p:nvPr/>
          </p:nvSpPr>
          <p:spPr>
            <a:xfrm>
              <a:off x="9332959" y="1966511"/>
              <a:ext cx="97272" cy="56472"/>
            </a:xfrm>
            <a:custGeom>
              <a:avLst/>
              <a:gdLst/>
              <a:ahLst/>
              <a:cxnLst/>
              <a:rect l="l" t="t" r="r" b="b"/>
              <a:pathLst>
                <a:path w="1800" h="1045" extrusionOk="0">
                  <a:moveTo>
                    <a:pt x="1601" y="1"/>
                  </a:moveTo>
                  <a:cubicBezTo>
                    <a:pt x="1593" y="1"/>
                    <a:pt x="1586" y="1"/>
                    <a:pt x="1578" y="2"/>
                  </a:cubicBezTo>
                  <a:lnTo>
                    <a:pt x="1370" y="20"/>
                  </a:lnTo>
                  <a:lnTo>
                    <a:pt x="382" y="141"/>
                  </a:lnTo>
                  <a:cubicBezTo>
                    <a:pt x="139" y="176"/>
                    <a:pt x="0" y="470"/>
                    <a:pt x="139" y="678"/>
                  </a:cubicBezTo>
                  <a:lnTo>
                    <a:pt x="243" y="851"/>
                  </a:lnTo>
                  <a:cubicBezTo>
                    <a:pt x="321" y="976"/>
                    <a:pt x="455" y="1045"/>
                    <a:pt x="594" y="1045"/>
                  </a:cubicBezTo>
                  <a:cubicBezTo>
                    <a:pt x="610" y="1045"/>
                    <a:pt x="626" y="1044"/>
                    <a:pt x="642" y="1042"/>
                  </a:cubicBezTo>
                  <a:lnTo>
                    <a:pt x="1300" y="973"/>
                  </a:lnTo>
                  <a:cubicBezTo>
                    <a:pt x="1352" y="955"/>
                    <a:pt x="1404" y="921"/>
                    <a:pt x="1439" y="869"/>
                  </a:cubicBezTo>
                  <a:lnTo>
                    <a:pt x="1751" y="245"/>
                  </a:lnTo>
                  <a:cubicBezTo>
                    <a:pt x="1800" y="131"/>
                    <a:pt x="1726" y="1"/>
                    <a:pt x="1601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06"/>
            <p:cNvSpPr/>
            <p:nvPr/>
          </p:nvSpPr>
          <p:spPr>
            <a:xfrm>
              <a:off x="8972404" y="1989100"/>
              <a:ext cx="167686" cy="59012"/>
            </a:xfrm>
            <a:custGeom>
              <a:avLst/>
              <a:gdLst/>
              <a:ahLst/>
              <a:cxnLst/>
              <a:rect l="l" t="t" r="r" b="b"/>
              <a:pathLst>
                <a:path w="3103" h="1092" fill="none" extrusionOk="0">
                  <a:moveTo>
                    <a:pt x="3102" y="0"/>
                  </a:moveTo>
                  <a:lnTo>
                    <a:pt x="0" y="1092"/>
                  </a:lnTo>
                </a:path>
              </a:pathLst>
            </a:custGeom>
            <a:noFill/>
            <a:ln w="2600" cap="rnd" cmpd="sng">
              <a:solidFill>
                <a:srgbClr val="1D1D1B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06"/>
            <p:cNvSpPr/>
            <p:nvPr/>
          </p:nvSpPr>
          <p:spPr>
            <a:xfrm>
              <a:off x="8985501" y="2116341"/>
              <a:ext cx="205596" cy="950745"/>
            </a:xfrm>
            <a:custGeom>
              <a:avLst/>
              <a:gdLst/>
              <a:ahLst/>
              <a:cxnLst/>
              <a:rect l="l" t="t" r="r" b="b"/>
              <a:pathLst>
                <a:path w="4420" h="17713" extrusionOk="0">
                  <a:moveTo>
                    <a:pt x="0" y="1"/>
                  </a:moveTo>
                  <a:lnTo>
                    <a:pt x="2305" y="17713"/>
                  </a:lnTo>
                  <a:lnTo>
                    <a:pt x="3536" y="17713"/>
                  </a:lnTo>
                  <a:lnTo>
                    <a:pt x="4420" y="9533"/>
                  </a:lnTo>
                  <a:lnTo>
                    <a:pt x="2947" y="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15" name="Google Shape;1115;p106"/>
          <p:cNvPicPr preferRelativeResize="0"/>
          <p:nvPr/>
        </p:nvPicPr>
        <p:blipFill rotWithShape="1">
          <a:blip r:embed="rId3">
            <a:alphaModFix/>
          </a:blip>
          <a:srcRect l="9452" r="10445"/>
          <a:stretch/>
        </p:blipFill>
        <p:spPr>
          <a:xfrm>
            <a:off x="3102225" y="1697175"/>
            <a:ext cx="2954051" cy="19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10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11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107"/>
          <p:cNvSpPr txBox="1"/>
          <p:nvPr/>
        </p:nvSpPr>
        <p:spPr>
          <a:xfrm>
            <a:off x="385809" y="-11"/>
            <a:ext cx="8048700" cy="33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accent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Сортування масиву бульбашкою</a:t>
            </a:r>
            <a:endParaRPr sz="1800" b="1">
              <a:solidFill>
                <a:schemeClr val="accent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US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=0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i++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rgbClr val="88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j++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-US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mas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mas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[i])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 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mas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[i];</a:t>
            </a:r>
            <a:endParaRPr sz="1800" b="1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mas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[i]</a:t>
            </a: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mas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800" b="1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mas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800" b="1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tmp</a:t>
            </a:r>
            <a:r>
              <a:rPr lang="en-US" sz="1800" b="1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sz="1800">
              <a:solidFill>
                <a:srgbClr val="88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800">
              <a:solidFill>
                <a:srgbClr val="695D4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22" name="Google Shape;1122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407" y="3800484"/>
            <a:ext cx="3819525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108"/>
          <p:cNvSpPr txBox="1">
            <a:spLocks noGrp="1"/>
          </p:cNvSpPr>
          <p:nvPr>
            <p:ph type="title"/>
          </p:nvPr>
        </p:nvSpPr>
        <p:spPr>
          <a:xfrm>
            <a:off x="4115300" y="357335"/>
            <a:ext cx="3888000" cy="393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ДВОВИМІІРНІ</a:t>
            </a:r>
            <a:r>
              <a:rPr lang="en-US"/>
              <a:t> МАСИВИ</a:t>
            </a:r>
            <a:endParaRPr/>
          </a:p>
        </p:txBody>
      </p:sp>
      <p:pic>
        <p:nvPicPr>
          <p:cNvPr id="1128" name="Google Shape;1128;p108"/>
          <p:cNvPicPr preferRelativeResize="0"/>
          <p:nvPr/>
        </p:nvPicPr>
        <p:blipFill rotWithShape="1">
          <a:blip r:embed="rId3">
            <a:alphaModFix/>
          </a:blip>
          <a:srcRect r="31422" b="10450"/>
          <a:stretch/>
        </p:blipFill>
        <p:spPr>
          <a:xfrm>
            <a:off x="404151" y="1013700"/>
            <a:ext cx="2666400" cy="27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29" name="Google Shape;1129;p108"/>
          <p:cNvPicPr preferRelativeResize="0"/>
          <p:nvPr/>
        </p:nvPicPr>
        <p:blipFill rotWithShape="1">
          <a:blip r:embed="rId4">
            <a:alphaModFix/>
          </a:blip>
          <a:srcRect t="3297"/>
          <a:stretch/>
        </p:blipFill>
        <p:spPr>
          <a:xfrm>
            <a:off x="3952100" y="2988801"/>
            <a:ext cx="4476451" cy="21546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0" name="Google Shape;1130;p108"/>
          <p:cNvSpPr txBox="1"/>
          <p:nvPr/>
        </p:nvSpPr>
        <p:spPr>
          <a:xfrm>
            <a:off x="4299350" y="1013701"/>
            <a:ext cx="4476600" cy="5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Двовимірні масиви легше уявляти як таблицю.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Це абстракція, бо в пам’яті елементи розташовані послідовно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1" name="Google Shape;1131;p10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13</a:t>
            </a:fld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09"/>
          <p:cNvPicPr preferRelativeResize="0"/>
          <p:nvPr/>
        </p:nvPicPr>
        <p:blipFill rotWithShape="1">
          <a:blip r:embed="rId3">
            <a:alphaModFix/>
          </a:blip>
          <a:srcRect l="-4351" b="-5876"/>
          <a:stretch/>
        </p:blipFill>
        <p:spPr>
          <a:xfrm>
            <a:off x="4184749" y="1606924"/>
            <a:ext cx="3985975" cy="23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13" y="2008325"/>
            <a:ext cx="285750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09"/>
          <p:cNvSpPr txBox="1"/>
          <p:nvPr/>
        </p:nvSpPr>
        <p:spPr>
          <a:xfrm>
            <a:off x="549325" y="673725"/>
            <a:ext cx="81603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Ubuntu Light"/>
                <a:ea typeface="Ubuntu Light"/>
                <a:cs typeface="Ubuntu Light"/>
                <a:sym typeface="Ubuntu Light"/>
              </a:rPr>
              <a:t>Працюємо з матрицями </a:t>
            </a:r>
            <a:endParaRPr sz="23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1" name="Google Shape;1151;p111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152" name="Google Shape;1152;p111"/>
            <p:cNvSpPr/>
            <p:nvPr/>
          </p:nvSpPr>
          <p:spPr>
            <a:xfrm>
              <a:off x="1970475" y="1400475"/>
              <a:ext cx="341300" cy="57725"/>
            </a:xfrm>
            <a:custGeom>
              <a:avLst/>
              <a:gdLst/>
              <a:ahLst/>
              <a:cxnLst/>
              <a:rect l="l" t="t" r="r" b="b"/>
              <a:pathLst>
                <a:path w="13652" h="2309" extrusionOk="0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153" name="Google Shape;1153;p111"/>
            <p:cNvSpPr/>
            <p:nvPr/>
          </p:nvSpPr>
          <p:spPr>
            <a:xfrm>
              <a:off x="1970475" y="1458175"/>
              <a:ext cx="341300" cy="194550"/>
            </a:xfrm>
            <a:custGeom>
              <a:avLst/>
              <a:gdLst/>
              <a:ahLst/>
              <a:cxnLst/>
              <a:rect l="l" t="t" r="r" b="b"/>
              <a:pathLst>
                <a:path w="13652" h="7782" extrusionOk="0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111"/>
            <p:cNvSpPr/>
            <p:nvPr/>
          </p:nvSpPr>
          <p:spPr>
            <a:xfrm>
              <a:off x="22552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111"/>
            <p:cNvSpPr/>
            <p:nvPr/>
          </p:nvSpPr>
          <p:spPr>
            <a:xfrm>
              <a:off x="219820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111"/>
            <p:cNvSpPr/>
            <p:nvPr/>
          </p:nvSpPr>
          <p:spPr>
            <a:xfrm>
              <a:off x="214112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111"/>
            <p:cNvSpPr/>
            <p:nvPr/>
          </p:nvSpPr>
          <p:spPr>
            <a:xfrm>
              <a:off x="208405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111"/>
            <p:cNvSpPr/>
            <p:nvPr/>
          </p:nvSpPr>
          <p:spPr>
            <a:xfrm>
              <a:off x="20266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111"/>
            <p:cNvSpPr/>
            <p:nvPr/>
          </p:nvSpPr>
          <p:spPr>
            <a:xfrm>
              <a:off x="1970475" y="1505375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111"/>
            <p:cNvSpPr/>
            <p:nvPr/>
          </p:nvSpPr>
          <p:spPr>
            <a:xfrm>
              <a:off x="1970475" y="1554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111"/>
            <p:cNvSpPr/>
            <p:nvPr/>
          </p:nvSpPr>
          <p:spPr>
            <a:xfrm>
              <a:off x="1970475" y="1603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111"/>
            <p:cNvSpPr/>
            <p:nvPr/>
          </p:nvSpPr>
          <p:spPr>
            <a:xfrm>
              <a:off x="2204575" y="1564525"/>
              <a:ext cx="46475" cy="34075"/>
            </a:xfrm>
            <a:custGeom>
              <a:avLst/>
              <a:gdLst/>
              <a:ahLst/>
              <a:cxnLst/>
              <a:rect l="l" t="t" r="r" b="b"/>
              <a:pathLst>
                <a:path w="1859" h="1363" extrusionOk="0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111"/>
            <p:cNvSpPr/>
            <p:nvPr/>
          </p:nvSpPr>
          <p:spPr>
            <a:xfrm>
              <a:off x="2194325" y="1559150"/>
              <a:ext cx="57525" cy="47500"/>
            </a:xfrm>
            <a:custGeom>
              <a:avLst/>
              <a:gdLst/>
              <a:ahLst/>
              <a:cxnLst/>
              <a:rect l="l" t="t" r="r" b="b"/>
              <a:pathLst>
                <a:path w="2301" h="1900" extrusionOk="0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111"/>
            <p:cNvSpPr/>
            <p:nvPr/>
          </p:nvSpPr>
          <p:spPr>
            <a:xfrm>
              <a:off x="1411650" y="1881625"/>
              <a:ext cx="486550" cy="49025"/>
            </a:xfrm>
            <a:custGeom>
              <a:avLst/>
              <a:gdLst/>
              <a:ahLst/>
              <a:cxnLst/>
              <a:rect l="l" t="t" r="r" b="b"/>
              <a:pathLst>
                <a:path w="19462" h="1961" extrusionOk="0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111"/>
            <p:cNvSpPr/>
            <p:nvPr/>
          </p:nvSpPr>
          <p:spPr>
            <a:xfrm>
              <a:off x="1605900" y="1930625"/>
              <a:ext cx="99825" cy="43050"/>
            </a:xfrm>
            <a:custGeom>
              <a:avLst/>
              <a:gdLst/>
              <a:ahLst/>
              <a:cxnLst/>
              <a:rect l="l" t="t" r="r" b="b"/>
              <a:pathLst>
                <a:path w="3993" h="1722" extrusionOk="0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111"/>
            <p:cNvSpPr/>
            <p:nvPr/>
          </p:nvSpPr>
          <p:spPr>
            <a:xfrm>
              <a:off x="1411650" y="1598025"/>
              <a:ext cx="486550" cy="284525"/>
            </a:xfrm>
            <a:custGeom>
              <a:avLst/>
              <a:gdLst/>
              <a:ahLst/>
              <a:cxnLst/>
              <a:rect l="l" t="t" r="r" b="b"/>
              <a:pathLst>
                <a:path w="19462" h="11381" extrusionOk="0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111"/>
            <p:cNvSpPr/>
            <p:nvPr/>
          </p:nvSpPr>
          <p:spPr>
            <a:xfrm>
              <a:off x="1431375" y="1618650"/>
              <a:ext cx="450075" cy="246250"/>
            </a:xfrm>
            <a:custGeom>
              <a:avLst/>
              <a:gdLst/>
              <a:ahLst/>
              <a:cxnLst/>
              <a:rect l="l" t="t" r="r" b="b"/>
              <a:pathLst>
                <a:path w="18003" h="9850" extrusionOk="0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111"/>
            <p:cNvSpPr/>
            <p:nvPr/>
          </p:nvSpPr>
          <p:spPr>
            <a:xfrm>
              <a:off x="1643850" y="1892975"/>
              <a:ext cx="22150" cy="22125"/>
            </a:xfrm>
            <a:custGeom>
              <a:avLst/>
              <a:gdLst/>
              <a:ahLst/>
              <a:cxnLst/>
              <a:rect l="l" t="t" r="r" b="b"/>
              <a:pathLst>
                <a:path w="886" h="885" extrusionOk="0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111"/>
            <p:cNvSpPr/>
            <p:nvPr/>
          </p:nvSpPr>
          <p:spPr>
            <a:xfrm>
              <a:off x="1461250" y="1732800"/>
              <a:ext cx="148250" cy="107300"/>
            </a:xfrm>
            <a:custGeom>
              <a:avLst/>
              <a:gdLst/>
              <a:ahLst/>
              <a:cxnLst/>
              <a:rect l="l" t="t" r="r" b="b"/>
              <a:pathLst>
                <a:path w="5930" h="4292" extrusionOk="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111"/>
            <p:cNvSpPr/>
            <p:nvPr/>
          </p:nvSpPr>
          <p:spPr>
            <a:xfrm>
              <a:off x="1478000" y="1802125"/>
              <a:ext cx="114775" cy="6600"/>
            </a:xfrm>
            <a:custGeom>
              <a:avLst/>
              <a:gdLst/>
              <a:ahLst/>
              <a:cxnLst/>
              <a:rect l="l" t="t" r="r" b="b"/>
              <a:pathLst>
                <a:path w="4591" h="264" extrusionOk="0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111"/>
            <p:cNvSpPr/>
            <p:nvPr/>
          </p:nvSpPr>
          <p:spPr>
            <a:xfrm>
              <a:off x="1478000" y="1817375"/>
              <a:ext cx="68150" cy="6300"/>
            </a:xfrm>
            <a:custGeom>
              <a:avLst/>
              <a:gdLst/>
              <a:ahLst/>
              <a:cxnLst/>
              <a:rect l="l" t="t" r="r" b="b"/>
              <a:pathLst>
                <a:path w="2726" h="252" extrusionOk="0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111"/>
            <p:cNvSpPr/>
            <p:nvPr/>
          </p:nvSpPr>
          <p:spPr>
            <a:xfrm>
              <a:off x="1474400" y="1745050"/>
              <a:ext cx="40675" cy="40975"/>
            </a:xfrm>
            <a:custGeom>
              <a:avLst/>
              <a:gdLst/>
              <a:ahLst/>
              <a:cxnLst/>
              <a:rect l="l" t="t" r="r" b="b"/>
              <a:pathLst>
                <a:path w="1627" h="1639" extrusionOk="0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111"/>
            <p:cNvSpPr/>
            <p:nvPr/>
          </p:nvSpPr>
          <p:spPr>
            <a:xfrm>
              <a:off x="1561375" y="1973650"/>
              <a:ext cx="187100" cy="14675"/>
            </a:xfrm>
            <a:custGeom>
              <a:avLst/>
              <a:gdLst/>
              <a:ahLst/>
              <a:cxnLst/>
              <a:rect l="l" t="t" r="r" b="b"/>
              <a:pathLst>
                <a:path w="7484" h="587" extrusionOk="0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111"/>
            <p:cNvSpPr/>
            <p:nvPr/>
          </p:nvSpPr>
          <p:spPr>
            <a:xfrm>
              <a:off x="1462450" y="1670350"/>
              <a:ext cx="119575" cy="6575"/>
            </a:xfrm>
            <a:custGeom>
              <a:avLst/>
              <a:gdLst/>
              <a:ahLst/>
              <a:cxnLst/>
              <a:rect l="l" t="t" r="r" b="b"/>
              <a:pathLst>
                <a:path w="4783" h="263" extrusionOk="0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111"/>
            <p:cNvSpPr/>
            <p:nvPr/>
          </p:nvSpPr>
          <p:spPr>
            <a:xfrm>
              <a:off x="1462450" y="1710975"/>
              <a:ext cx="119575" cy="6300"/>
            </a:xfrm>
            <a:custGeom>
              <a:avLst/>
              <a:gdLst/>
              <a:ahLst/>
              <a:cxnLst/>
              <a:rect l="l" t="t" r="r" b="b"/>
              <a:pathLst>
                <a:path w="4783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111"/>
            <p:cNvSpPr/>
            <p:nvPr/>
          </p:nvSpPr>
          <p:spPr>
            <a:xfrm>
              <a:off x="1462450" y="1690650"/>
              <a:ext cx="146475" cy="6300"/>
            </a:xfrm>
            <a:custGeom>
              <a:avLst/>
              <a:gdLst/>
              <a:ahLst/>
              <a:cxnLst/>
              <a:rect l="l" t="t" r="r" b="b"/>
              <a:pathLst>
                <a:path w="5859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111"/>
            <p:cNvSpPr/>
            <p:nvPr/>
          </p:nvSpPr>
          <p:spPr>
            <a:xfrm>
              <a:off x="1454100" y="1912100"/>
              <a:ext cx="68150" cy="40075"/>
            </a:xfrm>
            <a:custGeom>
              <a:avLst/>
              <a:gdLst/>
              <a:ahLst/>
              <a:cxnLst/>
              <a:rect l="l" t="t" r="r" b="b"/>
              <a:pathLst>
                <a:path w="2726" h="1603" extrusionOk="0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111"/>
            <p:cNvSpPr/>
            <p:nvPr/>
          </p:nvSpPr>
          <p:spPr>
            <a:xfrm>
              <a:off x="1474400" y="1904625"/>
              <a:ext cx="24850" cy="14975"/>
            </a:xfrm>
            <a:custGeom>
              <a:avLst/>
              <a:gdLst/>
              <a:ahLst/>
              <a:cxnLst/>
              <a:rect l="l" t="t" r="r" b="b"/>
              <a:pathLst>
                <a:path w="994" h="599" extrusionOk="0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111"/>
            <p:cNvSpPr/>
            <p:nvPr/>
          </p:nvSpPr>
          <p:spPr>
            <a:xfrm>
              <a:off x="1644150" y="1651800"/>
              <a:ext cx="196375" cy="188300"/>
            </a:xfrm>
            <a:custGeom>
              <a:avLst/>
              <a:gdLst/>
              <a:ahLst/>
              <a:cxnLst/>
              <a:rect l="l" t="t" r="r" b="b"/>
              <a:pathLst>
                <a:path w="7855" h="7532" extrusionOk="0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111"/>
            <p:cNvSpPr/>
            <p:nvPr/>
          </p:nvSpPr>
          <p:spPr>
            <a:xfrm>
              <a:off x="1679425" y="1684075"/>
              <a:ext cx="128525" cy="128525"/>
            </a:xfrm>
            <a:custGeom>
              <a:avLst/>
              <a:gdLst/>
              <a:ahLst/>
              <a:cxnLst/>
              <a:rect l="l" t="t" r="r" b="b"/>
              <a:pathLst>
                <a:path w="5141" h="5141" extrusionOk="0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111"/>
            <p:cNvSpPr/>
            <p:nvPr/>
          </p:nvSpPr>
          <p:spPr>
            <a:xfrm>
              <a:off x="1748450" y="1744750"/>
              <a:ext cx="59500" cy="67850"/>
            </a:xfrm>
            <a:custGeom>
              <a:avLst/>
              <a:gdLst/>
              <a:ahLst/>
              <a:cxnLst/>
              <a:rect l="l" t="t" r="r" b="b"/>
              <a:pathLst>
                <a:path w="2380" h="2714" extrusionOk="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111"/>
            <p:cNvSpPr/>
            <p:nvPr/>
          </p:nvSpPr>
          <p:spPr>
            <a:xfrm>
              <a:off x="1679425" y="1731900"/>
              <a:ext cx="108500" cy="80700"/>
            </a:xfrm>
            <a:custGeom>
              <a:avLst/>
              <a:gdLst/>
              <a:ahLst/>
              <a:cxnLst/>
              <a:rect l="l" t="t" r="r" b="b"/>
              <a:pathLst>
                <a:path w="4340" h="3228" extrusionOk="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111"/>
            <p:cNvSpPr/>
            <p:nvPr/>
          </p:nvSpPr>
          <p:spPr>
            <a:xfrm>
              <a:off x="1262825" y="1556925"/>
              <a:ext cx="63075" cy="57700"/>
            </a:xfrm>
            <a:custGeom>
              <a:avLst/>
              <a:gdLst/>
              <a:ahLst/>
              <a:cxnLst/>
              <a:rect l="l" t="t" r="r" b="b"/>
              <a:pathLst>
                <a:path w="2523" h="2308" extrusionOk="0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111"/>
            <p:cNvSpPr/>
            <p:nvPr/>
          </p:nvSpPr>
          <p:spPr>
            <a:xfrm>
              <a:off x="1025250" y="1538225"/>
              <a:ext cx="231625" cy="191900"/>
            </a:xfrm>
            <a:custGeom>
              <a:avLst/>
              <a:gdLst/>
              <a:ahLst/>
              <a:cxnLst/>
              <a:rect l="l" t="t" r="r" b="b"/>
              <a:pathLst>
                <a:path w="9265" h="7676" extrusionOk="0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111"/>
            <p:cNvSpPr/>
            <p:nvPr/>
          </p:nvSpPr>
          <p:spPr>
            <a:xfrm>
              <a:off x="1036300" y="1718525"/>
              <a:ext cx="84300" cy="250975"/>
            </a:xfrm>
            <a:custGeom>
              <a:avLst/>
              <a:gdLst/>
              <a:ahLst/>
              <a:cxnLst/>
              <a:rect l="l" t="t" r="r" b="b"/>
              <a:pathLst>
                <a:path w="3372" h="10039" extrusionOk="0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111"/>
            <p:cNvSpPr/>
            <p:nvPr/>
          </p:nvSpPr>
          <p:spPr>
            <a:xfrm>
              <a:off x="1223975" y="1487075"/>
              <a:ext cx="67275" cy="78400"/>
            </a:xfrm>
            <a:custGeom>
              <a:avLst/>
              <a:gdLst/>
              <a:ahLst/>
              <a:cxnLst/>
              <a:rect l="l" t="t" r="r" b="b"/>
              <a:pathLst>
                <a:path w="2691" h="3136" extrusionOk="0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111"/>
            <p:cNvSpPr/>
            <p:nvPr/>
          </p:nvSpPr>
          <p:spPr>
            <a:xfrm>
              <a:off x="1046175" y="1959025"/>
              <a:ext cx="136000" cy="29000"/>
            </a:xfrm>
            <a:custGeom>
              <a:avLst/>
              <a:gdLst/>
              <a:ahLst/>
              <a:cxnLst/>
              <a:rect l="l" t="t" r="r" b="b"/>
              <a:pathLst>
                <a:path w="5440" h="1160" extrusionOk="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111"/>
            <p:cNvSpPr/>
            <p:nvPr/>
          </p:nvSpPr>
          <p:spPr>
            <a:xfrm>
              <a:off x="1030025" y="1711575"/>
              <a:ext cx="39475" cy="25425"/>
            </a:xfrm>
            <a:custGeom>
              <a:avLst/>
              <a:gdLst/>
              <a:ahLst/>
              <a:cxnLst/>
              <a:rect l="l" t="t" r="r" b="b"/>
              <a:pathLst>
                <a:path w="1579" h="1017" extrusionOk="0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111"/>
            <p:cNvSpPr/>
            <p:nvPr/>
          </p:nvSpPr>
          <p:spPr>
            <a:xfrm>
              <a:off x="1018375" y="1711575"/>
              <a:ext cx="25725" cy="25425"/>
            </a:xfrm>
            <a:custGeom>
              <a:avLst/>
              <a:gdLst/>
              <a:ahLst/>
              <a:cxnLst/>
              <a:rect l="l" t="t" r="r" b="b"/>
              <a:pathLst>
                <a:path w="1029" h="1017" extrusionOk="0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111"/>
            <p:cNvSpPr/>
            <p:nvPr/>
          </p:nvSpPr>
          <p:spPr>
            <a:xfrm>
              <a:off x="1229650" y="1524500"/>
              <a:ext cx="118375" cy="92675"/>
            </a:xfrm>
            <a:custGeom>
              <a:avLst/>
              <a:gdLst/>
              <a:ahLst/>
              <a:cxnLst/>
              <a:rect l="l" t="t" r="r" b="b"/>
              <a:pathLst>
                <a:path w="4735" h="3707" extrusionOk="0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111"/>
            <p:cNvSpPr/>
            <p:nvPr/>
          </p:nvSpPr>
          <p:spPr>
            <a:xfrm>
              <a:off x="2064325" y="1862800"/>
              <a:ext cx="116575" cy="124925"/>
            </a:xfrm>
            <a:custGeom>
              <a:avLst/>
              <a:gdLst/>
              <a:ahLst/>
              <a:cxnLst/>
              <a:rect l="l" t="t" r="r" b="b"/>
              <a:pathLst>
                <a:path w="4663" h="4997" extrusionOk="0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111"/>
            <p:cNvSpPr/>
            <p:nvPr/>
          </p:nvSpPr>
          <p:spPr>
            <a:xfrm>
              <a:off x="2032650" y="1889950"/>
              <a:ext cx="50825" cy="69100"/>
            </a:xfrm>
            <a:custGeom>
              <a:avLst/>
              <a:gdLst/>
              <a:ahLst/>
              <a:cxnLst/>
              <a:rect l="l" t="t" r="r" b="b"/>
              <a:pathLst>
                <a:path w="2033" h="2764" extrusionOk="0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111"/>
            <p:cNvSpPr/>
            <p:nvPr/>
          </p:nvSpPr>
          <p:spPr>
            <a:xfrm>
              <a:off x="984025" y="1151725"/>
              <a:ext cx="281225" cy="248625"/>
            </a:xfrm>
            <a:custGeom>
              <a:avLst/>
              <a:gdLst/>
              <a:ahLst/>
              <a:cxnLst/>
              <a:rect l="l" t="t" r="r" b="b"/>
              <a:pathLst>
                <a:path w="11249" h="9945" extrusionOk="0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111"/>
            <p:cNvSpPr/>
            <p:nvPr/>
          </p:nvSpPr>
          <p:spPr>
            <a:xfrm>
              <a:off x="1016875" y="1177975"/>
              <a:ext cx="215500" cy="196125"/>
            </a:xfrm>
            <a:custGeom>
              <a:avLst/>
              <a:gdLst/>
              <a:ahLst/>
              <a:cxnLst/>
              <a:rect l="l" t="t" r="r" b="b"/>
              <a:pathLst>
                <a:path w="8620" h="7845" extrusionOk="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111"/>
            <p:cNvSpPr/>
            <p:nvPr/>
          </p:nvSpPr>
          <p:spPr>
            <a:xfrm>
              <a:off x="1084725" y="1208325"/>
              <a:ext cx="40075" cy="92975"/>
            </a:xfrm>
            <a:custGeom>
              <a:avLst/>
              <a:gdLst/>
              <a:ahLst/>
              <a:cxnLst/>
              <a:rect l="l" t="t" r="r" b="b"/>
              <a:pathLst>
                <a:path w="1603" h="3719" fill="none" extrusionOk="0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w="80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111"/>
            <p:cNvSpPr/>
            <p:nvPr/>
          </p:nvSpPr>
          <p:spPr>
            <a:xfrm>
              <a:off x="102765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111"/>
            <p:cNvSpPr/>
            <p:nvPr/>
          </p:nvSpPr>
          <p:spPr>
            <a:xfrm>
              <a:off x="111760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111"/>
            <p:cNvSpPr/>
            <p:nvPr/>
          </p:nvSpPr>
          <p:spPr>
            <a:xfrm>
              <a:off x="10449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111"/>
            <p:cNvSpPr/>
            <p:nvPr/>
          </p:nvSpPr>
          <p:spPr>
            <a:xfrm>
              <a:off x="10243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111"/>
            <p:cNvSpPr/>
            <p:nvPr/>
          </p:nvSpPr>
          <p:spPr>
            <a:xfrm>
              <a:off x="2057750" y="2041200"/>
              <a:ext cx="88475" cy="348775"/>
            </a:xfrm>
            <a:custGeom>
              <a:avLst/>
              <a:gdLst/>
              <a:ahLst/>
              <a:cxnLst/>
              <a:rect l="l" t="t" r="r" b="b"/>
              <a:pathLst>
                <a:path w="3539" h="13951" extrusionOk="0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111"/>
            <p:cNvSpPr/>
            <p:nvPr/>
          </p:nvSpPr>
          <p:spPr>
            <a:xfrm>
              <a:off x="2147400" y="2041200"/>
              <a:ext cx="88775" cy="348775"/>
            </a:xfrm>
            <a:custGeom>
              <a:avLst/>
              <a:gdLst/>
              <a:ahLst/>
              <a:cxnLst/>
              <a:rect l="l" t="t" r="r" b="b"/>
              <a:pathLst>
                <a:path w="3551" h="13951" extrusionOk="0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111"/>
            <p:cNvSpPr/>
            <p:nvPr/>
          </p:nvSpPr>
          <p:spPr>
            <a:xfrm>
              <a:off x="20750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111"/>
            <p:cNvSpPr/>
            <p:nvPr/>
          </p:nvSpPr>
          <p:spPr>
            <a:xfrm>
              <a:off x="20544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11"/>
            <p:cNvSpPr/>
            <p:nvPr/>
          </p:nvSpPr>
          <p:spPr>
            <a:xfrm>
              <a:off x="972950" y="1988900"/>
              <a:ext cx="1325975" cy="42750"/>
            </a:xfrm>
            <a:custGeom>
              <a:avLst/>
              <a:gdLst/>
              <a:ahLst/>
              <a:cxnLst/>
              <a:rect l="l" t="t" r="r" b="b"/>
              <a:pathLst>
                <a:path w="53039" h="1710" extrusionOk="0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11"/>
            <p:cNvSpPr/>
            <p:nvPr/>
          </p:nvSpPr>
          <p:spPr>
            <a:xfrm>
              <a:off x="819350" y="2382775"/>
              <a:ext cx="1640650" cy="11075"/>
            </a:xfrm>
            <a:custGeom>
              <a:avLst/>
              <a:gdLst/>
              <a:ahLst/>
              <a:cxnLst/>
              <a:rect l="l" t="t" r="r" b="b"/>
              <a:pathLst>
                <a:path w="65626" h="443" extrusionOk="0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11"/>
            <p:cNvSpPr/>
            <p:nvPr/>
          </p:nvSpPr>
          <p:spPr>
            <a:xfrm>
              <a:off x="1767875" y="2410275"/>
              <a:ext cx="32300" cy="32000"/>
            </a:xfrm>
            <a:custGeom>
              <a:avLst/>
              <a:gdLst/>
              <a:ahLst/>
              <a:cxnLst/>
              <a:rect l="l" t="t" r="r" b="b"/>
              <a:pathLst>
                <a:path w="1292" h="1280" extrusionOk="0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11"/>
            <p:cNvSpPr/>
            <p:nvPr/>
          </p:nvSpPr>
          <p:spPr>
            <a:xfrm>
              <a:off x="1601725" y="2410275"/>
              <a:ext cx="32000" cy="32000"/>
            </a:xfrm>
            <a:custGeom>
              <a:avLst/>
              <a:gdLst/>
              <a:ahLst/>
              <a:cxnLst/>
              <a:rect l="l" t="t" r="r" b="b"/>
              <a:pathLst>
                <a:path w="1280" h="1280" extrusionOk="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11"/>
            <p:cNvSpPr/>
            <p:nvPr/>
          </p:nvSpPr>
          <p:spPr>
            <a:xfrm>
              <a:off x="1760700" y="2275775"/>
              <a:ext cx="28425" cy="109700"/>
            </a:xfrm>
            <a:custGeom>
              <a:avLst/>
              <a:gdLst/>
              <a:ahLst/>
              <a:cxnLst/>
              <a:rect l="l" t="t" r="r" b="b"/>
              <a:pathLst>
                <a:path w="1137" h="4388" extrusionOk="0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11"/>
            <p:cNvSpPr/>
            <p:nvPr/>
          </p:nvSpPr>
          <p:spPr>
            <a:xfrm>
              <a:off x="1609775" y="2372000"/>
              <a:ext cx="330250" cy="43075"/>
            </a:xfrm>
            <a:custGeom>
              <a:avLst/>
              <a:gdLst/>
              <a:ahLst/>
              <a:cxnLst/>
              <a:rect l="l" t="t" r="r" b="b"/>
              <a:pathLst>
                <a:path w="13210" h="1723" extrusionOk="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11"/>
            <p:cNvSpPr/>
            <p:nvPr/>
          </p:nvSpPr>
          <p:spPr>
            <a:xfrm>
              <a:off x="1752025" y="2273100"/>
              <a:ext cx="45750" cy="43350"/>
            </a:xfrm>
            <a:custGeom>
              <a:avLst/>
              <a:gdLst/>
              <a:ahLst/>
              <a:cxnLst/>
              <a:rect l="l" t="t" r="r" b="b"/>
              <a:pathLst>
                <a:path w="1830" h="1734" extrusionOk="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11"/>
            <p:cNvSpPr/>
            <p:nvPr/>
          </p:nvSpPr>
          <p:spPr>
            <a:xfrm>
              <a:off x="1740675" y="2222000"/>
              <a:ext cx="68450" cy="59500"/>
            </a:xfrm>
            <a:custGeom>
              <a:avLst/>
              <a:gdLst/>
              <a:ahLst/>
              <a:cxnLst/>
              <a:rect l="l" t="t" r="r" b="b"/>
              <a:pathLst>
                <a:path w="2738" h="2380" extrusionOk="0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11"/>
            <p:cNvSpPr/>
            <p:nvPr/>
          </p:nvSpPr>
          <p:spPr>
            <a:xfrm>
              <a:off x="1683300" y="2191225"/>
              <a:ext cx="183200" cy="31100"/>
            </a:xfrm>
            <a:custGeom>
              <a:avLst/>
              <a:gdLst/>
              <a:ahLst/>
              <a:cxnLst/>
              <a:rect l="l" t="t" r="r" b="b"/>
              <a:pathLst>
                <a:path w="7328" h="1244" extrusionOk="0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11"/>
            <p:cNvSpPr/>
            <p:nvPr/>
          </p:nvSpPr>
          <p:spPr>
            <a:xfrm>
              <a:off x="1912500" y="2426400"/>
              <a:ext cx="32000" cy="15875"/>
            </a:xfrm>
            <a:custGeom>
              <a:avLst/>
              <a:gdLst/>
              <a:ahLst/>
              <a:cxnLst/>
              <a:rect l="l" t="t" r="r" b="b"/>
              <a:pathLst>
                <a:path w="1280" h="635" extrusionOk="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11"/>
            <p:cNvSpPr/>
            <p:nvPr/>
          </p:nvSpPr>
          <p:spPr>
            <a:xfrm>
              <a:off x="1912500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11"/>
            <p:cNvSpPr/>
            <p:nvPr/>
          </p:nvSpPr>
          <p:spPr>
            <a:xfrm>
              <a:off x="1767875" y="2410275"/>
              <a:ext cx="32300" cy="16150"/>
            </a:xfrm>
            <a:custGeom>
              <a:avLst/>
              <a:gdLst/>
              <a:ahLst/>
              <a:cxnLst/>
              <a:rect l="l" t="t" r="r" b="b"/>
              <a:pathLst>
                <a:path w="1292" h="646" extrusionOk="0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11"/>
            <p:cNvSpPr/>
            <p:nvPr/>
          </p:nvSpPr>
          <p:spPr>
            <a:xfrm>
              <a:off x="1601725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11"/>
            <p:cNvSpPr/>
            <p:nvPr/>
          </p:nvSpPr>
          <p:spPr>
            <a:xfrm>
              <a:off x="1797750" y="2218700"/>
              <a:ext cx="11375" cy="59500"/>
            </a:xfrm>
            <a:custGeom>
              <a:avLst/>
              <a:gdLst/>
              <a:ahLst/>
              <a:cxnLst/>
              <a:rect l="l" t="t" r="r" b="b"/>
              <a:pathLst>
                <a:path w="455" h="2380" extrusionOk="0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11"/>
            <p:cNvSpPr/>
            <p:nvPr/>
          </p:nvSpPr>
          <p:spPr>
            <a:xfrm>
              <a:off x="1786400" y="2278175"/>
              <a:ext cx="11375" cy="35000"/>
            </a:xfrm>
            <a:custGeom>
              <a:avLst/>
              <a:gdLst/>
              <a:ahLst/>
              <a:cxnLst/>
              <a:rect l="l" t="t" r="r" b="b"/>
              <a:pathLst>
                <a:path w="455" h="1400" extrusionOk="0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11"/>
            <p:cNvSpPr/>
            <p:nvPr/>
          </p:nvSpPr>
          <p:spPr>
            <a:xfrm>
              <a:off x="1556600" y="1719950"/>
              <a:ext cx="231325" cy="471300"/>
            </a:xfrm>
            <a:custGeom>
              <a:avLst/>
              <a:gdLst/>
              <a:ahLst/>
              <a:cxnLst/>
              <a:rect l="l" t="t" r="r" b="b"/>
              <a:pathLst>
                <a:path w="9253" h="18852" extrusionOk="0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11"/>
            <p:cNvSpPr/>
            <p:nvPr/>
          </p:nvSpPr>
          <p:spPr>
            <a:xfrm>
              <a:off x="1709300" y="1719950"/>
              <a:ext cx="281525" cy="471300"/>
            </a:xfrm>
            <a:custGeom>
              <a:avLst/>
              <a:gdLst/>
              <a:ahLst/>
              <a:cxnLst/>
              <a:rect l="l" t="t" r="r" b="b"/>
              <a:pathLst>
                <a:path w="11261" h="18852" extrusionOk="0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1" name="Google Shape;1221;p111"/>
          <p:cNvSpPr txBox="1">
            <a:spLocks noGrp="1"/>
          </p:cNvSpPr>
          <p:nvPr>
            <p:ph type="ctrTitle"/>
          </p:nvPr>
        </p:nvSpPr>
        <p:spPr>
          <a:xfrm>
            <a:off x="903650" y="261850"/>
            <a:ext cx="3303300" cy="25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СИМВОЛИ ТА РЯДКИ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 </a:t>
            </a:r>
            <a:r>
              <a:rPr lang="en-US" sz="4100" u="sng">
                <a:solidFill>
                  <a:srgbClr val="FFFFFF"/>
                </a:solidFill>
              </a:rPr>
              <a:t>С++</a:t>
            </a:r>
            <a:endParaRPr sz="4100" u="sng">
              <a:solidFill>
                <a:srgbClr val="FFFFFF"/>
              </a:solidFill>
            </a:endParaRPr>
          </a:p>
        </p:txBody>
      </p:sp>
      <p:sp>
        <p:nvSpPr>
          <p:cNvPr id="1222" name="Google Shape;1222;p1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12"/>
          <p:cNvSpPr txBox="1">
            <a:spLocks noGrp="1"/>
          </p:cNvSpPr>
          <p:nvPr>
            <p:ph type="title"/>
          </p:nvPr>
        </p:nvSpPr>
        <p:spPr>
          <a:xfrm>
            <a:off x="4711100" y="180186"/>
            <a:ext cx="4353900" cy="9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СИМВОЛИ </a:t>
            </a:r>
            <a:r>
              <a:rPr lang="en-US" sz="3400">
                <a:solidFill>
                  <a:schemeClr val="lt1"/>
                </a:solidFill>
              </a:rPr>
              <a:t>СHAR</a:t>
            </a:r>
            <a:endParaRPr sz="3400" u="sng">
              <a:solidFill>
                <a:schemeClr val="accent1"/>
              </a:solidFill>
            </a:endParaRPr>
          </a:p>
        </p:txBody>
      </p:sp>
      <p:sp>
        <p:nvSpPr>
          <p:cNvPr id="1228" name="Google Shape;1228;p112"/>
          <p:cNvSpPr txBox="1"/>
          <p:nvPr/>
        </p:nvSpPr>
        <p:spPr>
          <a:xfrm>
            <a:off x="711408" y="1486097"/>
            <a:ext cx="3665700" cy="28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Символьний тип (сhar) - тип даних, призначений для зберігання одного символа у певному  кодуванні.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29" name="Google Shape;1229;p112"/>
          <p:cNvPicPr preferRelativeResize="0"/>
          <p:nvPr/>
        </p:nvPicPr>
        <p:blipFill rotWithShape="1">
          <a:blip r:embed="rId3">
            <a:alphaModFix/>
          </a:blip>
          <a:srcRect l="5484" r="8950"/>
          <a:stretch/>
        </p:blipFill>
        <p:spPr>
          <a:xfrm>
            <a:off x="4632088" y="1599010"/>
            <a:ext cx="4511926" cy="1977386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12"/>
          <p:cNvSpPr txBox="1"/>
          <p:nvPr/>
        </p:nvSpPr>
        <p:spPr>
          <a:xfrm>
            <a:off x="4553292" y="3757545"/>
            <a:ext cx="4669500" cy="16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50" tIns="49525" rIns="277350" bIns="49525" anchor="t" anchorCtr="0">
            <a:noAutofit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char c=’₴’; </a:t>
            </a:r>
            <a:endParaRPr sz="3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char ch, buk;</a:t>
            </a:r>
            <a:endParaRPr sz="30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1" name="Google Shape;1231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113"/>
          <p:cNvSpPr txBox="1"/>
          <p:nvPr/>
        </p:nvSpPr>
        <p:spPr>
          <a:xfrm>
            <a:off x="967975" y="2708125"/>
            <a:ext cx="78342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3450" tIns="49525" rIns="277350" bIns="49525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char c, ch, buk;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cin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с;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ch=’$’;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buk=’A’;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cout&lt;&lt;c&lt;&lt;’ ‘&lt;&lt;ch&lt;&lt;buk&lt;&lt;’ ‘&lt;&lt;</a:t>
            </a:r>
            <a:r>
              <a:rPr lang="en-US" sz="2400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sizeof(c)</a:t>
            </a: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285750" marR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400" i="0" u="none" strike="noStrike" cap="non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37" name="Google Shape;1237;p113"/>
          <p:cNvSpPr txBox="1">
            <a:spLocks noGrp="1"/>
          </p:cNvSpPr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4"/>
                </a:solidFill>
              </a:rPr>
              <a:t>ВВЕДЕННЯ-ВИВЕДЕННЯ</a:t>
            </a:r>
            <a:endParaRPr sz="3400">
              <a:solidFill>
                <a:schemeClr val="accent4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chemeClr val="accent4"/>
                </a:solidFill>
              </a:rPr>
              <a:t> </a:t>
            </a:r>
            <a:r>
              <a:rPr lang="en-US" sz="3400" u="sng">
                <a:solidFill>
                  <a:schemeClr val="accent4"/>
                </a:solidFill>
              </a:rPr>
              <a:t>СИМВОЛІВ</a:t>
            </a:r>
            <a:endParaRPr sz="3400" u="sng">
              <a:solidFill>
                <a:schemeClr val="accent4"/>
              </a:solidFill>
            </a:endParaRPr>
          </a:p>
        </p:txBody>
      </p:sp>
      <p:sp>
        <p:nvSpPr>
          <p:cNvPr id="1238" name="Google Shape;1238;p113"/>
          <p:cNvSpPr txBox="1"/>
          <p:nvPr/>
        </p:nvSpPr>
        <p:spPr>
          <a:xfrm>
            <a:off x="6449650" y="1405813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60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39" name="Google Shape;1239;p113"/>
          <p:cNvCxnSpPr/>
          <p:nvPr/>
        </p:nvCxnSpPr>
        <p:spPr>
          <a:xfrm>
            <a:off x="1453425" y="4536567"/>
            <a:ext cx="2755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0" name="Google Shape;1240;p113"/>
          <p:cNvCxnSpPr/>
          <p:nvPr/>
        </p:nvCxnSpPr>
        <p:spPr>
          <a:xfrm>
            <a:off x="1453425" y="2396675"/>
            <a:ext cx="27555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1" name="Google Shape;1241;p113"/>
          <p:cNvSpPr txBox="1"/>
          <p:nvPr/>
        </p:nvSpPr>
        <p:spPr>
          <a:xfrm>
            <a:off x="6449650" y="1840175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50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2" name="Google Shape;1242;p113"/>
          <p:cNvSpPr txBox="1"/>
          <p:nvPr/>
        </p:nvSpPr>
        <p:spPr>
          <a:xfrm>
            <a:off x="6449650" y="2273775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40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3" name="Google Shape;1243;p113"/>
          <p:cNvSpPr txBox="1"/>
          <p:nvPr/>
        </p:nvSpPr>
        <p:spPr>
          <a:xfrm>
            <a:off x="6449650" y="2719831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30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44" name="Google Shape;1244;p113"/>
          <p:cNvSpPr txBox="1"/>
          <p:nvPr/>
        </p:nvSpPr>
        <p:spPr>
          <a:xfrm>
            <a:off x="6449650" y="3164206"/>
            <a:ext cx="507300" cy="3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20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245" name="Google Shape;124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842" y="1647874"/>
            <a:ext cx="2107100" cy="1419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6" name="Google Shape;1246;p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114"/>
          <p:cNvSpPr txBox="1">
            <a:spLocks noGrp="1"/>
          </p:cNvSpPr>
          <p:nvPr>
            <p:ph type="title"/>
          </p:nvPr>
        </p:nvSpPr>
        <p:spPr>
          <a:xfrm>
            <a:off x="5200425" y="163163"/>
            <a:ext cx="3443100" cy="122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СИМВОЛИ 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</a:rPr>
              <a:t>ЗАКОДОВАНІ??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52" name="Google Shape;1252;p114"/>
          <p:cNvPicPr preferRelativeResize="0"/>
          <p:nvPr/>
        </p:nvPicPr>
        <p:blipFill rotWithShape="1">
          <a:blip r:embed="rId3">
            <a:alphaModFix/>
          </a:blip>
          <a:srcRect l="12200" t="23525" r="8935" b="53863"/>
          <a:stretch/>
        </p:blipFill>
        <p:spPr>
          <a:xfrm>
            <a:off x="4636453" y="1923281"/>
            <a:ext cx="4402172" cy="2430206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14"/>
          <p:cNvSpPr txBox="1"/>
          <p:nvPr/>
        </p:nvSpPr>
        <p:spPr>
          <a:xfrm>
            <a:off x="899351" y="909155"/>
            <a:ext cx="3737100" cy="3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 char  x;	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	cin&gt;&gt;x;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	cout&lt;&lt; x&lt;&lt;endl;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800"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cout&lt;&lt;int(x)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54" name="Google Shape;1254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115"/>
          <p:cNvSpPr txBox="1">
            <a:spLocks noGrp="1"/>
          </p:cNvSpPr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ASCII </a:t>
            </a:r>
            <a:r>
              <a:rPr lang="en-US" u="sng">
                <a:solidFill>
                  <a:schemeClr val="accent4"/>
                </a:solidFill>
              </a:rPr>
              <a:t>КОДУВАННЯ</a:t>
            </a:r>
            <a:endParaRPr u="sng">
              <a:solidFill>
                <a:schemeClr val="accent4"/>
              </a:solidFill>
            </a:endParaRPr>
          </a:p>
        </p:txBody>
      </p:sp>
      <p:pic>
        <p:nvPicPr>
          <p:cNvPr id="1260" name="Google Shape;1260;p115"/>
          <p:cNvPicPr preferRelativeResize="0"/>
          <p:nvPr/>
        </p:nvPicPr>
        <p:blipFill rotWithShape="1">
          <a:blip r:embed="rId3">
            <a:alphaModFix/>
          </a:blip>
          <a:srcRect t="7183" r="17005"/>
          <a:stretch/>
        </p:blipFill>
        <p:spPr>
          <a:xfrm>
            <a:off x="4407550" y="1840516"/>
            <a:ext cx="4432625" cy="243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1" name="Google Shape;1261;p115"/>
          <p:cNvPicPr preferRelativeResize="0"/>
          <p:nvPr/>
        </p:nvPicPr>
        <p:blipFill rotWithShape="1">
          <a:blip r:embed="rId4">
            <a:alphaModFix/>
          </a:blip>
          <a:srcRect l="13096" r="12993"/>
          <a:stretch/>
        </p:blipFill>
        <p:spPr>
          <a:xfrm>
            <a:off x="916210" y="1840509"/>
            <a:ext cx="2815850" cy="1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2" name="Google Shape;1262;p1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7"/>
          <p:cNvSpPr txBox="1">
            <a:spLocks noGrp="1"/>
          </p:cNvSpPr>
          <p:nvPr>
            <p:ph type="title" idx="4"/>
          </p:nvPr>
        </p:nvSpPr>
        <p:spPr>
          <a:xfrm>
            <a:off x="0" y="282946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none">
                <a:latin typeface="Oswald"/>
                <a:ea typeface="Oswald"/>
                <a:cs typeface="Oswald"/>
                <a:sym typeface="Oswald"/>
              </a:rPr>
              <a:t>МАСМВИ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76" name="Google Shape;976;p97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97"/>
          <p:cNvSpPr/>
          <p:nvPr/>
        </p:nvSpPr>
        <p:spPr>
          <a:xfrm>
            <a:off x="3782673" y="4331876"/>
            <a:ext cx="61883" cy="21242"/>
          </a:xfrm>
          <a:custGeom>
            <a:avLst/>
            <a:gdLst/>
            <a:ahLst/>
            <a:cxnLst/>
            <a:rect l="l" t="t" r="r" b="b"/>
            <a:pathLst>
              <a:path w="638" h="219" extrusionOk="0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97"/>
          <p:cNvSpPr/>
          <p:nvPr/>
        </p:nvSpPr>
        <p:spPr>
          <a:xfrm>
            <a:off x="2416676" y="4376203"/>
            <a:ext cx="4310652" cy="142874"/>
          </a:xfrm>
          <a:custGeom>
            <a:avLst/>
            <a:gdLst/>
            <a:ahLst/>
            <a:cxnLst/>
            <a:rect l="l" t="t" r="r" b="b"/>
            <a:pathLst>
              <a:path w="44442" h="1473" extrusionOk="0">
                <a:moveTo>
                  <a:pt x="1" y="1"/>
                </a:moveTo>
                <a:lnTo>
                  <a:pt x="1" y="1473"/>
                </a:lnTo>
                <a:lnTo>
                  <a:pt x="44441" y="1473"/>
                </a:lnTo>
                <a:lnTo>
                  <a:pt x="444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97"/>
          <p:cNvSpPr txBox="1"/>
          <p:nvPr/>
        </p:nvSpPr>
        <p:spPr>
          <a:xfrm>
            <a:off x="423610" y="1033476"/>
            <a:ext cx="76212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Базові типи поєднуються в похідні 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Масив має своє </a:t>
            </a:r>
            <a:r>
              <a:rPr lang="en-US" sz="2400" b="1" u="sng">
                <a:latin typeface="Roboto"/>
                <a:ea typeface="Roboto"/>
                <a:cs typeface="Roboto"/>
                <a:sym typeface="Roboto"/>
              </a:rPr>
              <a:t>ім’я , тип, розмір</a:t>
            </a: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та розташовується в пам'яті послідовно.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0" name="Google Shape;980;p97"/>
          <p:cNvPicPr preferRelativeResize="0"/>
          <p:nvPr/>
        </p:nvPicPr>
        <p:blipFill rotWithShape="1">
          <a:blip r:embed="rId3">
            <a:alphaModFix/>
          </a:blip>
          <a:srcRect l="16490" t="39178" r="20134" b="25218"/>
          <a:stretch/>
        </p:blipFill>
        <p:spPr>
          <a:xfrm>
            <a:off x="423600" y="2702575"/>
            <a:ext cx="4113826" cy="12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97"/>
          <p:cNvSpPr txBox="1"/>
          <p:nvPr/>
        </p:nvSpPr>
        <p:spPr>
          <a:xfrm>
            <a:off x="4577257" y="2525013"/>
            <a:ext cx="43107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88950" algn="l" rtl="0">
              <a:spcBef>
                <a:spcPts val="0"/>
              </a:spcBef>
              <a:spcAft>
                <a:spcPts val="0"/>
              </a:spcAft>
              <a:buSzPts val="4100"/>
              <a:buFont typeface="Roboto"/>
              <a:buChar char="+"/>
            </a:pPr>
            <a:r>
              <a:rPr lang="en-US" sz="4100">
                <a:latin typeface="Roboto"/>
                <a:ea typeface="Roboto"/>
                <a:cs typeface="Roboto"/>
                <a:sym typeface="Roboto"/>
              </a:rPr>
              <a:t>[ ]  = масив</a:t>
            </a:r>
            <a:endParaRPr sz="4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82" name="Google Shape;982;p97"/>
          <p:cNvPicPr preferRelativeResize="0"/>
          <p:nvPr/>
        </p:nvPicPr>
        <p:blipFill rotWithShape="1">
          <a:blip r:embed="rId4">
            <a:alphaModFix/>
          </a:blip>
          <a:srcRect l="11940" t="41450" r="7705" b="43139"/>
          <a:stretch/>
        </p:blipFill>
        <p:spPr>
          <a:xfrm>
            <a:off x="2658563" y="3364959"/>
            <a:ext cx="3826875" cy="1477502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Google Shape;983;p97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2</a:t>
            </a:fld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16"/>
          <p:cNvSpPr txBox="1">
            <a:spLocks noGrp="1"/>
          </p:cNvSpPr>
          <p:nvPr>
            <p:ph type="title" idx="4294967295"/>
          </p:nvPr>
        </p:nvSpPr>
        <p:spPr>
          <a:xfrm>
            <a:off x="5513250" y="2796252"/>
            <a:ext cx="3584100" cy="14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none">
                <a:solidFill>
                  <a:schemeClr val="dk2"/>
                </a:solidFill>
              </a:rPr>
              <a:t>ПОЄДНУЄМО  </a:t>
            </a:r>
            <a:r>
              <a:rPr lang="en-US">
                <a:solidFill>
                  <a:schemeClr val="dk2"/>
                </a:solidFill>
              </a:rPr>
              <a:t>СИМВОЛИ В РЯДКИ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68" name="Google Shape;1268;p116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p116"/>
          <p:cNvSpPr/>
          <p:nvPr/>
        </p:nvSpPr>
        <p:spPr>
          <a:xfrm>
            <a:off x="3782673" y="4331876"/>
            <a:ext cx="61883" cy="21242"/>
          </a:xfrm>
          <a:custGeom>
            <a:avLst/>
            <a:gdLst/>
            <a:ahLst/>
            <a:cxnLst/>
            <a:rect l="l" t="t" r="r" b="b"/>
            <a:pathLst>
              <a:path w="638" h="219" extrusionOk="0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0" name="Google Shape;1270;p116"/>
          <p:cNvSpPr/>
          <p:nvPr/>
        </p:nvSpPr>
        <p:spPr>
          <a:xfrm>
            <a:off x="2416676" y="4376203"/>
            <a:ext cx="4310652" cy="142874"/>
          </a:xfrm>
          <a:custGeom>
            <a:avLst/>
            <a:gdLst/>
            <a:ahLst/>
            <a:cxnLst/>
            <a:rect l="l" t="t" r="r" b="b"/>
            <a:pathLst>
              <a:path w="44442" h="1473" extrusionOk="0">
                <a:moveTo>
                  <a:pt x="1" y="1"/>
                </a:moveTo>
                <a:lnTo>
                  <a:pt x="1" y="1473"/>
                </a:lnTo>
                <a:lnTo>
                  <a:pt x="44441" y="1473"/>
                </a:lnTo>
                <a:lnTo>
                  <a:pt x="444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116"/>
          <p:cNvSpPr txBox="1"/>
          <p:nvPr/>
        </p:nvSpPr>
        <p:spPr>
          <a:xfrm>
            <a:off x="538000" y="328698"/>
            <a:ext cx="46761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50" b="1">
                <a:solidFill>
                  <a:schemeClr val="accent4"/>
                </a:solidFill>
                <a:latin typeface="Ubuntu"/>
                <a:ea typeface="Ubuntu"/>
                <a:cs typeface="Ubuntu"/>
                <a:sym typeface="Ubuntu"/>
              </a:rPr>
              <a:t>ТИП  ДАНИХ STRING</a:t>
            </a:r>
            <a:endParaRPr sz="3250" b="1">
              <a:solidFill>
                <a:schemeClr val="accent4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72" name="Google Shape;1272;p116"/>
          <p:cNvSpPr txBox="1"/>
          <p:nvPr/>
        </p:nvSpPr>
        <p:spPr>
          <a:xfrm>
            <a:off x="431494" y="1320806"/>
            <a:ext cx="3755700" cy="1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ourier New"/>
                <a:ea typeface="Courier New"/>
                <a:cs typeface="Courier New"/>
                <a:sym typeface="Courier New"/>
              </a:rPr>
              <a:t>або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&lt;string.h&gt;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73" name="Google Shape;1273;p116"/>
          <p:cNvSpPr txBox="1"/>
          <p:nvPr/>
        </p:nvSpPr>
        <p:spPr>
          <a:xfrm>
            <a:off x="538012" y="3087300"/>
            <a:ext cx="4233300" cy="20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 s1;</a:t>
            </a:r>
            <a:endParaRPr sz="2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string s</a:t>
            </a: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2=”</a:t>
            </a:r>
            <a:r>
              <a:rPr lang="en-US" sz="2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Hello</a:t>
            </a:r>
            <a:r>
              <a:rPr lang="en-US" sz="2600">
                <a:latin typeface="Courier New"/>
                <a:ea typeface="Courier New"/>
                <a:cs typeface="Courier New"/>
                <a:sym typeface="Courier New"/>
              </a:rPr>
              <a:t>”;</a:t>
            </a: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640"/>
              </a:spcBef>
              <a:spcAft>
                <a:spcPts val="0"/>
              </a:spcAft>
              <a:buNone/>
            </a:pPr>
            <a:endParaRPr sz="2600"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lvl="0" indent="-342900" algn="l" rtl="0">
              <a:spcBef>
                <a:spcPts val="64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274" name="Google Shape;1274;p116"/>
          <p:cNvPicPr preferRelativeResize="0"/>
          <p:nvPr/>
        </p:nvPicPr>
        <p:blipFill rotWithShape="1">
          <a:blip r:embed="rId3">
            <a:alphaModFix/>
          </a:blip>
          <a:srcRect r="20521" b="57732"/>
          <a:stretch/>
        </p:blipFill>
        <p:spPr>
          <a:xfrm>
            <a:off x="5616449" y="1231557"/>
            <a:ext cx="3377698" cy="992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5" name="Google Shape;1275;p1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20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p117"/>
          <p:cNvSpPr txBox="1">
            <a:spLocks noGrp="1"/>
          </p:cNvSpPr>
          <p:nvPr>
            <p:ph type="subTitle" idx="4294967295"/>
          </p:nvPr>
        </p:nvSpPr>
        <p:spPr>
          <a:xfrm>
            <a:off x="790950" y="1256738"/>
            <a:ext cx="4395000" cy="34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</a:rPr>
              <a:t>ВВЕДЕННЯ - ВИВЕДЕННЯ</a:t>
            </a:r>
            <a:endParaRPr sz="2100">
              <a:solidFill>
                <a:schemeClr val="dk1"/>
              </a:solidFill>
            </a:endParaRPr>
          </a:p>
        </p:txBody>
      </p:sp>
      <p:cxnSp>
        <p:nvCxnSpPr>
          <p:cNvPr id="1281" name="Google Shape;1281;p117"/>
          <p:cNvCxnSpPr/>
          <p:nvPr/>
        </p:nvCxnSpPr>
        <p:spPr>
          <a:xfrm>
            <a:off x="1434850" y="2515665"/>
            <a:ext cx="251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2" name="Google Shape;1282;p117"/>
          <p:cNvSpPr txBox="1">
            <a:spLocks noGrp="1"/>
          </p:cNvSpPr>
          <p:nvPr>
            <p:ph type="subTitle" idx="4294967295"/>
          </p:nvPr>
        </p:nvSpPr>
        <p:spPr>
          <a:xfrm>
            <a:off x="1148475" y="2588484"/>
            <a:ext cx="30441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СЛОВА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283" name="Google Shape;1283;p117"/>
          <p:cNvCxnSpPr/>
          <p:nvPr/>
        </p:nvCxnSpPr>
        <p:spPr>
          <a:xfrm>
            <a:off x="1434850" y="3717519"/>
            <a:ext cx="25167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84" name="Google Shape;1284;p117"/>
          <p:cNvSpPr txBox="1">
            <a:spLocks noGrp="1"/>
          </p:cNvSpPr>
          <p:nvPr>
            <p:ph type="subTitle" idx="4294967295"/>
          </p:nvPr>
        </p:nvSpPr>
        <p:spPr>
          <a:xfrm>
            <a:off x="1103350" y="3790434"/>
            <a:ext cx="31797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РЯДКИ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285" name="Google Shape;1285;p117"/>
          <p:cNvSpPr txBox="1"/>
          <p:nvPr/>
        </p:nvSpPr>
        <p:spPr>
          <a:xfrm>
            <a:off x="2169600" y="186544"/>
            <a:ext cx="46965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60" b="1">
                <a:solidFill>
                  <a:srgbClr val="17365D"/>
                </a:solidFill>
                <a:latin typeface="Oswald"/>
                <a:ea typeface="Oswald"/>
                <a:cs typeface="Oswald"/>
                <a:sym typeface="Oswald"/>
              </a:rPr>
              <a:t>ТИП   </a:t>
            </a:r>
            <a:r>
              <a:rPr lang="en-US" sz="4460" b="1">
                <a:latin typeface="Oswald"/>
                <a:ea typeface="Oswald"/>
                <a:cs typeface="Oswald"/>
                <a:sym typeface="Oswald"/>
              </a:rPr>
              <a:t>STRING</a:t>
            </a:r>
            <a:endParaRPr sz="446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6" name="Google Shape;1286;p117"/>
          <p:cNvSpPr txBox="1"/>
          <p:nvPr/>
        </p:nvSpPr>
        <p:spPr>
          <a:xfrm>
            <a:off x="922125" y="3067219"/>
            <a:ext cx="4096200" cy="349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cin&gt;&gt;s;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7" name="Google Shape;1287;p117"/>
          <p:cNvSpPr txBox="1"/>
          <p:nvPr/>
        </p:nvSpPr>
        <p:spPr>
          <a:xfrm>
            <a:off x="990150" y="4269244"/>
            <a:ext cx="3960600" cy="349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getline(cin, s);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8" name="Google Shape;1288;p117"/>
          <p:cNvSpPr txBox="1"/>
          <p:nvPr/>
        </p:nvSpPr>
        <p:spPr>
          <a:xfrm>
            <a:off x="940350" y="1793503"/>
            <a:ext cx="4096200" cy="535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string s; string s1=”Hello”;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89" name="Google Shape;1289;p117"/>
          <p:cNvSpPr txBox="1"/>
          <p:nvPr/>
        </p:nvSpPr>
        <p:spPr>
          <a:xfrm>
            <a:off x="5087675" y="2102475"/>
            <a:ext cx="3960600" cy="6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2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90" name="Google Shape;1290;p117"/>
          <p:cNvSpPr txBox="1">
            <a:spLocks noGrp="1"/>
          </p:cNvSpPr>
          <p:nvPr>
            <p:ph type="subTitle" idx="4294967295"/>
          </p:nvPr>
        </p:nvSpPr>
        <p:spPr>
          <a:xfrm>
            <a:off x="5764200" y="1559522"/>
            <a:ext cx="30441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БІБЛІОТЕКА</a:t>
            </a:r>
            <a:endParaRPr sz="20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91" name="Google Shape;1291;p117"/>
          <p:cNvPicPr preferRelativeResize="0"/>
          <p:nvPr/>
        </p:nvPicPr>
        <p:blipFill rotWithShape="1">
          <a:blip r:embed="rId3">
            <a:alphaModFix/>
          </a:blip>
          <a:srcRect l="9505" t="27849" r="24391"/>
          <a:stretch/>
        </p:blipFill>
        <p:spPr>
          <a:xfrm>
            <a:off x="5532484" y="2897138"/>
            <a:ext cx="3507525" cy="1640772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1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18"/>
          <p:cNvSpPr txBox="1">
            <a:spLocks noGrp="1"/>
          </p:cNvSpPr>
          <p:nvPr>
            <p:ph type="title"/>
          </p:nvPr>
        </p:nvSpPr>
        <p:spPr>
          <a:xfrm>
            <a:off x="822125" y="-11"/>
            <a:ext cx="2811900" cy="112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СЛОВО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cin</a:t>
            </a:r>
            <a:endParaRPr sz="2000"/>
          </a:p>
        </p:txBody>
      </p:sp>
      <p:sp>
        <p:nvSpPr>
          <p:cNvPr id="1298" name="Google Shape;1298;p118"/>
          <p:cNvSpPr txBox="1">
            <a:spLocks noGrp="1"/>
          </p:cNvSpPr>
          <p:nvPr>
            <p:ph type="title"/>
          </p:nvPr>
        </p:nvSpPr>
        <p:spPr>
          <a:xfrm>
            <a:off x="5544500" y="173100"/>
            <a:ext cx="1555800" cy="72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РЯДОК</a:t>
            </a:r>
            <a:endParaRPr sz="2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getline()</a:t>
            </a:r>
            <a:endParaRPr sz="2000"/>
          </a:p>
        </p:txBody>
      </p:sp>
      <p:sp>
        <p:nvSpPr>
          <p:cNvPr id="1299" name="Google Shape;1299;p118"/>
          <p:cNvSpPr txBox="1"/>
          <p:nvPr/>
        </p:nvSpPr>
        <p:spPr>
          <a:xfrm>
            <a:off x="517774" y="1296300"/>
            <a:ext cx="3736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string s="Hello", s2;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700" b="1">
                <a:solidFill>
                  <a:schemeClr val="accent6"/>
                </a:solidFill>
                <a:highlight>
                  <a:srgbClr val="274E13"/>
                </a:highlight>
                <a:latin typeface="Courier New"/>
                <a:ea typeface="Courier New"/>
                <a:cs typeface="Courier New"/>
                <a:sym typeface="Courier New"/>
              </a:rPr>
              <a:t>cin&gt;&gt;s2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cout&lt;&lt;s2&lt;&lt;endl;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  cout&lt;&lt;s&lt;&lt;endl;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0" name="Google Shape;1300;p118"/>
          <p:cNvSpPr txBox="1"/>
          <p:nvPr/>
        </p:nvSpPr>
        <p:spPr>
          <a:xfrm>
            <a:off x="4680750" y="1282369"/>
            <a:ext cx="3867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#include &lt;cstring 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string s="FiveOne", s2;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700">
                <a:solidFill>
                  <a:schemeClr val="accent6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getline(cin, s2);</a:t>
            </a:r>
            <a:endParaRPr sz="1700">
              <a:solidFill>
                <a:schemeClr val="accent6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cout&lt;&lt;s2&lt;&lt;endl;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  cout&lt;&lt;s&lt;&lt;endl;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01" name="Google Shape;1301;p11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22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19"/>
          <p:cNvSpPr txBox="1">
            <a:spLocks noGrp="1"/>
          </p:cNvSpPr>
          <p:nvPr>
            <p:ph type="title"/>
          </p:nvPr>
        </p:nvSpPr>
        <p:spPr>
          <a:xfrm>
            <a:off x="725200" y="3808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ВИВЕДЕННЯ </a:t>
            </a:r>
            <a:r>
              <a:rPr lang="en-US" u="sng">
                <a:solidFill>
                  <a:schemeClr val="accent1"/>
                </a:solidFill>
              </a:rPr>
              <a:t>РЯДКІВ </a:t>
            </a:r>
            <a:r>
              <a:rPr lang="en-US" u="sng"/>
              <a:t>ПОСИМВОЛЬНО</a:t>
            </a:r>
            <a:endParaRPr u="sng"/>
          </a:p>
        </p:txBody>
      </p:sp>
      <p:grpSp>
        <p:nvGrpSpPr>
          <p:cNvPr id="1307" name="Google Shape;1307;p119"/>
          <p:cNvGrpSpPr/>
          <p:nvPr/>
        </p:nvGrpSpPr>
        <p:grpSpPr>
          <a:xfrm>
            <a:off x="2799437" y="1526369"/>
            <a:ext cx="3544846" cy="2325060"/>
            <a:chOff x="2648175" y="1309900"/>
            <a:chExt cx="3847657" cy="2523673"/>
          </a:xfrm>
        </p:grpSpPr>
        <p:sp>
          <p:nvSpPr>
            <p:cNvPr id="1308" name="Google Shape;1308;p119"/>
            <p:cNvSpPr/>
            <p:nvPr/>
          </p:nvSpPr>
          <p:spPr>
            <a:xfrm>
              <a:off x="2648175" y="1309900"/>
              <a:ext cx="3847657" cy="2523673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19"/>
            <p:cNvSpPr/>
            <p:nvPr/>
          </p:nvSpPr>
          <p:spPr>
            <a:xfrm>
              <a:off x="3043355" y="1510394"/>
              <a:ext cx="3054692" cy="2122975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19"/>
            <p:cNvSpPr/>
            <p:nvPr/>
          </p:nvSpPr>
          <p:spPr>
            <a:xfrm>
              <a:off x="2778938" y="2441692"/>
              <a:ext cx="136548" cy="265300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19"/>
            <p:cNvSpPr/>
            <p:nvPr/>
          </p:nvSpPr>
          <p:spPr>
            <a:xfrm>
              <a:off x="6231408" y="2372835"/>
              <a:ext cx="133655" cy="398094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19"/>
            <p:cNvSpPr/>
            <p:nvPr/>
          </p:nvSpPr>
          <p:spPr>
            <a:xfrm>
              <a:off x="6209132" y="1510394"/>
              <a:ext cx="178207" cy="133662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19"/>
            <p:cNvSpPr/>
            <p:nvPr/>
          </p:nvSpPr>
          <p:spPr>
            <a:xfrm>
              <a:off x="2778938" y="2108403"/>
              <a:ext cx="133945" cy="197890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19"/>
            <p:cNvSpPr/>
            <p:nvPr/>
          </p:nvSpPr>
          <p:spPr>
            <a:xfrm>
              <a:off x="2778938" y="2837182"/>
              <a:ext cx="133945" cy="200783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19"/>
            <p:cNvSpPr/>
            <p:nvPr/>
          </p:nvSpPr>
          <p:spPr>
            <a:xfrm>
              <a:off x="3908353" y="1841368"/>
              <a:ext cx="1327297" cy="1060330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19"/>
            <p:cNvSpPr/>
            <p:nvPr/>
          </p:nvSpPr>
          <p:spPr>
            <a:xfrm>
              <a:off x="3243549" y="3168445"/>
              <a:ext cx="2656908" cy="133662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19"/>
            <p:cNvSpPr/>
            <p:nvPr/>
          </p:nvSpPr>
          <p:spPr>
            <a:xfrm>
              <a:off x="3243549" y="3168445"/>
              <a:ext cx="598267" cy="133662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19"/>
            <p:cNvSpPr/>
            <p:nvPr/>
          </p:nvSpPr>
          <p:spPr>
            <a:xfrm>
              <a:off x="3708159" y="3101614"/>
              <a:ext cx="267311" cy="267325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9" name="Google Shape;1319;p119"/>
          <p:cNvSpPr/>
          <p:nvPr/>
        </p:nvSpPr>
        <p:spPr>
          <a:xfrm>
            <a:off x="6931300" y="1697175"/>
            <a:ext cx="1131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0" name="Google Shape;1320;p119"/>
          <p:cNvSpPr/>
          <p:nvPr/>
        </p:nvSpPr>
        <p:spPr>
          <a:xfrm>
            <a:off x="1080675" y="2484550"/>
            <a:ext cx="1131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1" name="Google Shape;1321;p119"/>
          <p:cNvCxnSpPr/>
          <p:nvPr/>
        </p:nvCxnSpPr>
        <p:spPr>
          <a:xfrm>
            <a:off x="5706750" y="1901625"/>
            <a:ext cx="1617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2" name="Google Shape;1322;p119"/>
          <p:cNvCxnSpPr/>
          <p:nvPr/>
        </p:nvCxnSpPr>
        <p:spPr>
          <a:xfrm>
            <a:off x="1876475" y="2689000"/>
            <a:ext cx="1617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3" name="Google Shape;1323;p119"/>
          <p:cNvSpPr txBox="1">
            <a:spLocks noGrp="1"/>
          </p:cNvSpPr>
          <p:nvPr>
            <p:ph type="subTitle" idx="4294967295"/>
          </p:nvPr>
        </p:nvSpPr>
        <p:spPr>
          <a:xfrm>
            <a:off x="1156875" y="2484550"/>
            <a:ext cx="16611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for( ; ; )</a:t>
            </a:r>
            <a:endParaRPr sz="2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324" name="Google Shape;1324;p119"/>
          <p:cNvGrpSpPr/>
          <p:nvPr/>
        </p:nvGrpSpPr>
        <p:grpSpPr>
          <a:xfrm rot="361642" flipH="1">
            <a:off x="7137713" y="2904051"/>
            <a:ext cx="1790393" cy="3904172"/>
            <a:chOff x="8759811" y="1638272"/>
            <a:chExt cx="680904" cy="1485019"/>
          </a:xfrm>
        </p:grpSpPr>
        <p:sp>
          <p:nvSpPr>
            <p:cNvPr id="1325" name="Google Shape;1325;p119"/>
            <p:cNvSpPr/>
            <p:nvPr/>
          </p:nvSpPr>
          <p:spPr>
            <a:xfrm>
              <a:off x="9085726" y="2973384"/>
              <a:ext cx="55283" cy="138667"/>
            </a:xfrm>
            <a:custGeom>
              <a:avLst/>
              <a:gdLst/>
              <a:ahLst/>
              <a:cxnLst/>
              <a:rect l="l" t="t" r="r" b="b"/>
              <a:pathLst>
                <a:path w="1023" h="2566" extrusionOk="0">
                  <a:moveTo>
                    <a:pt x="936" y="1"/>
                  </a:moveTo>
                  <a:lnTo>
                    <a:pt x="0" y="261"/>
                  </a:lnTo>
                  <a:lnTo>
                    <a:pt x="156" y="2132"/>
                  </a:lnTo>
                  <a:lnTo>
                    <a:pt x="225" y="2358"/>
                  </a:lnTo>
                  <a:lnTo>
                    <a:pt x="1023" y="2566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19"/>
            <p:cNvSpPr/>
            <p:nvPr/>
          </p:nvSpPr>
          <p:spPr>
            <a:xfrm>
              <a:off x="9092265" y="3088597"/>
              <a:ext cx="108674" cy="34694"/>
            </a:xfrm>
            <a:custGeom>
              <a:avLst/>
              <a:gdLst/>
              <a:ahLst/>
              <a:cxnLst/>
              <a:rect l="l" t="t" r="r" b="b"/>
              <a:pathLst>
                <a:path w="2011" h="642" extrusionOk="0">
                  <a:moveTo>
                    <a:pt x="35" y="0"/>
                  </a:moveTo>
                  <a:lnTo>
                    <a:pt x="18" y="468"/>
                  </a:lnTo>
                  <a:cubicBezTo>
                    <a:pt x="0" y="572"/>
                    <a:pt x="70" y="642"/>
                    <a:pt x="174" y="642"/>
                  </a:cubicBezTo>
                  <a:lnTo>
                    <a:pt x="2011" y="642"/>
                  </a:lnTo>
                  <a:cubicBezTo>
                    <a:pt x="2011" y="520"/>
                    <a:pt x="1924" y="434"/>
                    <a:pt x="1820" y="416"/>
                  </a:cubicBezTo>
                  <a:cubicBezTo>
                    <a:pt x="1491" y="330"/>
                    <a:pt x="1162" y="191"/>
                    <a:pt x="884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19"/>
            <p:cNvSpPr/>
            <p:nvPr/>
          </p:nvSpPr>
          <p:spPr>
            <a:xfrm>
              <a:off x="8770997" y="2809481"/>
              <a:ext cx="186438" cy="260419"/>
            </a:xfrm>
            <a:custGeom>
              <a:avLst/>
              <a:gdLst/>
              <a:ahLst/>
              <a:cxnLst/>
              <a:rect l="l" t="t" r="r" b="b"/>
              <a:pathLst>
                <a:path w="3450" h="4819" extrusionOk="0">
                  <a:moveTo>
                    <a:pt x="3450" y="1"/>
                  </a:moveTo>
                  <a:lnTo>
                    <a:pt x="1682" y="157"/>
                  </a:lnTo>
                  <a:lnTo>
                    <a:pt x="18" y="4542"/>
                  </a:lnTo>
                  <a:lnTo>
                    <a:pt x="1" y="4784"/>
                  </a:lnTo>
                  <a:lnTo>
                    <a:pt x="816" y="4819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19"/>
            <p:cNvSpPr/>
            <p:nvPr/>
          </p:nvSpPr>
          <p:spPr>
            <a:xfrm>
              <a:off x="8759811" y="3054876"/>
              <a:ext cx="103054" cy="68415"/>
            </a:xfrm>
            <a:custGeom>
              <a:avLst/>
              <a:gdLst/>
              <a:ahLst/>
              <a:cxnLst/>
              <a:rect l="l" t="t" r="r" b="b"/>
              <a:pathLst>
                <a:path w="1907" h="1266" extrusionOk="0">
                  <a:moveTo>
                    <a:pt x="225" y="1"/>
                  </a:moveTo>
                  <a:lnTo>
                    <a:pt x="52" y="434"/>
                  </a:lnTo>
                  <a:cubicBezTo>
                    <a:pt x="0" y="520"/>
                    <a:pt x="52" y="624"/>
                    <a:pt x="139" y="642"/>
                  </a:cubicBezTo>
                  <a:lnTo>
                    <a:pt x="1872" y="1266"/>
                  </a:lnTo>
                  <a:cubicBezTo>
                    <a:pt x="1906" y="1162"/>
                    <a:pt x="1872" y="1040"/>
                    <a:pt x="1768" y="988"/>
                  </a:cubicBezTo>
                  <a:cubicBezTo>
                    <a:pt x="1473" y="798"/>
                    <a:pt x="1230" y="555"/>
                    <a:pt x="1023" y="278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19"/>
            <p:cNvSpPr/>
            <p:nvPr/>
          </p:nvSpPr>
          <p:spPr>
            <a:xfrm>
              <a:off x="9086645" y="1862646"/>
              <a:ext cx="233237" cy="333913"/>
            </a:xfrm>
            <a:custGeom>
              <a:avLst/>
              <a:gdLst/>
              <a:ahLst/>
              <a:cxnLst/>
              <a:rect l="l" t="t" r="r" b="b"/>
              <a:pathLst>
                <a:path w="4316" h="6179" extrusionOk="0">
                  <a:moveTo>
                    <a:pt x="0" y="1"/>
                  </a:moveTo>
                  <a:lnTo>
                    <a:pt x="555" y="5182"/>
                  </a:lnTo>
                  <a:lnTo>
                    <a:pt x="1335" y="3917"/>
                  </a:lnTo>
                  <a:lnTo>
                    <a:pt x="2479" y="5928"/>
                  </a:lnTo>
                  <a:cubicBezTo>
                    <a:pt x="2566" y="6091"/>
                    <a:pt x="2735" y="6179"/>
                    <a:pt x="2909" y="6179"/>
                  </a:cubicBezTo>
                  <a:cubicBezTo>
                    <a:pt x="3012" y="6179"/>
                    <a:pt x="3116" y="6148"/>
                    <a:pt x="3207" y="6084"/>
                  </a:cubicBezTo>
                  <a:lnTo>
                    <a:pt x="4316" y="5269"/>
                  </a:lnTo>
                  <a:lnTo>
                    <a:pt x="1439" y="694"/>
                  </a:lnTo>
                  <a:cubicBezTo>
                    <a:pt x="1248" y="364"/>
                    <a:pt x="919" y="156"/>
                    <a:pt x="538" y="1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19"/>
            <p:cNvSpPr/>
            <p:nvPr/>
          </p:nvSpPr>
          <p:spPr>
            <a:xfrm>
              <a:off x="8971427" y="1858918"/>
              <a:ext cx="192165" cy="285893"/>
            </a:xfrm>
            <a:custGeom>
              <a:avLst/>
              <a:gdLst/>
              <a:ahLst/>
              <a:cxnLst/>
              <a:rect l="l" t="t" r="r" b="b"/>
              <a:pathLst>
                <a:path w="3537" h="5252" extrusionOk="0">
                  <a:moveTo>
                    <a:pt x="2288" y="0"/>
                  </a:moveTo>
                  <a:lnTo>
                    <a:pt x="1179" y="260"/>
                  </a:lnTo>
                  <a:lnTo>
                    <a:pt x="53" y="4801"/>
                  </a:lnTo>
                  <a:lnTo>
                    <a:pt x="1" y="5043"/>
                  </a:lnTo>
                  <a:lnTo>
                    <a:pt x="2687" y="5251"/>
                  </a:lnTo>
                  <a:lnTo>
                    <a:pt x="3536" y="3414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19"/>
            <p:cNvSpPr/>
            <p:nvPr/>
          </p:nvSpPr>
          <p:spPr>
            <a:xfrm>
              <a:off x="8996722" y="1638272"/>
              <a:ext cx="217349" cy="180980"/>
            </a:xfrm>
            <a:custGeom>
              <a:avLst/>
              <a:gdLst/>
              <a:ahLst/>
              <a:cxnLst/>
              <a:rect l="l" t="t" r="r" b="b"/>
              <a:pathLst>
                <a:path w="4022" h="3349" extrusionOk="0">
                  <a:moveTo>
                    <a:pt x="2729" y="1"/>
                  </a:moveTo>
                  <a:cubicBezTo>
                    <a:pt x="2612" y="1"/>
                    <a:pt x="2477" y="9"/>
                    <a:pt x="2323" y="28"/>
                  </a:cubicBezTo>
                  <a:cubicBezTo>
                    <a:pt x="902" y="201"/>
                    <a:pt x="1" y="1154"/>
                    <a:pt x="87" y="2333"/>
                  </a:cubicBezTo>
                  <a:cubicBezTo>
                    <a:pt x="140" y="3063"/>
                    <a:pt x="964" y="3349"/>
                    <a:pt x="1826" y="3349"/>
                  </a:cubicBezTo>
                  <a:cubicBezTo>
                    <a:pt x="2681" y="3349"/>
                    <a:pt x="3572" y="3068"/>
                    <a:pt x="3779" y="2662"/>
                  </a:cubicBezTo>
                  <a:cubicBezTo>
                    <a:pt x="4021" y="2159"/>
                    <a:pt x="3657" y="1570"/>
                    <a:pt x="3675" y="1241"/>
                  </a:cubicBezTo>
                  <a:cubicBezTo>
                    <a:pt x="3691" y="581"/>
                    <a:pt x="3503" y="565"/>
                    <a:pt x="3486" y="565"/>
                  </a:cubicBezTo>
                  <a:cubicBezTo>
                    <a:pt x="3485" y="565"/>
                    <a:pt x="3484" y="565"/>
                    <a:pt x="3484" y="565"/>
                  </a:cubicBezTo>
                  <a:cubicBezTo>
                    <a:pt x="3484" y="565"/>
                    <a:pt x="3691" y="1"/>
                    <a:pt x="2729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19"/>
            <p:cNvSpPr/>
            <p:nvPr/>
          </p:nvSpPr>
          <p:spPr>
            <a:xfrm>
              <a:off x="9044926" y="1681882"/>
              <a:ext cx="145746" cy="148178"/>
            </a:xfrm>
            <a:custGeom>
              <a:avLst/>
              <a:gdLst/>
              <a:ahLst/>
              <a:cxnLst/>
              <a:rect l="l" t="t" r="r" b="b"/>
              <a:pathLst>
                <a:path w="2697" h="2742" extrusionOk="0">
                  <a:moveTo>
                    <a:pt x="2488" y="1"/>
                  </a:moveTo>
                  <a:cubicBezTo>
                    <a:pt x="2385" y="90"/>
                    <a:pt x="2167" y="394"/>
                    <a:pt x="1457" y="394"/>
                  </a:cubicBezTo>
                  <a:cubicBezTo>
                    <a:pt x="1336" y="394"/>
                    <a:pt x="1201" y="385"/>
                    <a:pt x="1050" y="365"/>
                  </a:cubicBezTo>
                  <a:cubicBezTo>
                    <a:pt x="1032" y="362"/>
                    <a:pt x="1016" y="361"/>
                    <a:pt x="999" y="361"/>
                  </a:cubicBezTo>
                  <a:cubicBezTo>
                    <a:pt x="607" y="361"/>
                    <a:pt x="495" y="1127"/>
                    <a:pt x="495" y="1127"/>
                  </a:cubicBezTo>
                  <a:cubicBezTo>
                    <a:pt x="445" y="1040"/>
                    <a:pt x="364" y="1002"/>
                    <a:pt x="284" y="1002"/>
                  </a:cubicBezTo>
                  <a:cubicBezTo>
                    <a:pt x="141" y="1002"/>
                    <a:pt x="0" y="1123"/>
                    <a:pt x="45" y="1300"/>
                  </a:cubicBezTo>
                  <a:cubicBezTo>
                    <a:pt x="79" y="1751"/>
                    <a:pt x="374" y="1786"/>
                    <a:pt x="374" y="1786"/>
                  </a:cubicBezTo>
                  <a:cubicBezTo>
                    <a:pt x="539" y="2413"/>
                    <a:pt x="1238" y="2741"/>
                    <a:pt x="1754" y="2741"/>
                  </a:cubicBezTo>
                  <a:cubicBezTo>
                    <a:pt x="1779" y="2741"/>
                    <a:pt x="1805" y="2741"/>
                    <a:pt x="1830" y="2739"/>
                  </a:cubicBezTo>
                  <a:cubicBezTo>
                    <a:pt x="2211" y="2722"/>
                    <a:pt x="2696" y="2028"/>
                    <a:pt x="2558" y="1387"/>
                  </a:cubicBezTo>
                  <a:cubicBezTo>
                    <a:pt x="2471" y="937"/>
                    <a:pt x="2436" y="469"/>
                    <a:pt x="2488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19"/>
            <p:cNvSpPr/>
            <p:nvPr/>
          </p:nvSpPr>
          <p:spPr>
            <a:xfrm>
              <a:off x="9050113" y="1778344"/>
              <a:ext cx="65605" cy="90895"/>
            </a:xfrm>
            <a:custGeom>
              <a:avLst/>
              <a:gdLst/>
              <a:ahLst/>
              <a:cxnLst/>
              <a:rect l="l" t="t" r="r" b="b"/>
              <a:pathLst>
                <a:path w="1214" h="1682" extrusionOk="0">
                  <a:moveTo>
                    <a:pt x="278" y="1"/>
                  </a:moveTo>
                  <a:lnTo>
                    <a:pt x="1" y="1682"/>
                  </a:lnTo>
                  <a:lnTo>
                    <a:pt x="1" y="1682"/>
                  </a:lnTo>
                  <a:lnTo>
                    <a:pt x="1127" y="1630"/>
                  </a:lnTo>
                  <a:lnTo>
                    <a:pt x="1214" y="50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19"/>
            <p:cNvSpPr/>
            <p:nvPr/>
          </p:nvSpPr>
          <p:spPr>
            <a:xfrm>
              <a:off x="9059462" y="1663941"/>
              <a:ext cx="124940" cy="78898"/>
            </a:xfrm>
            <a:custGeom>
              <a:avLst/>
              <a:gdLst/>
              <a:ahLst/>
              <a:cxnLst/>
              <a:rect l="l" t="t" r="r" b="b"/>
              <a:pathLst>
                <a:path w="2312" h="1460" extrusionOk="0">
                  <a:moveTo>
                    <a:pt x="1607" y="1"/>
                  </a:moveTo>
                  <a:cubicBezTo>
                    <a:pt x="1186" y="1"/>
                    <a:pt x="658" y="127"/>
                    <a:pt x="382" y="385"/>
                  </a:cubicBezTo>
                  <a:cubicBezTo>
                    <a:pt x="70" y="662"/>
                    <a:pt x="1" y="1113"/>
                    <a:pt x="226" y="1459"/>
                  </a:cubicBezTo>
                  <a:cubicBezTo>
                    <a:pt x="278" y="1217"/>
                    <a:pt x="469" y="1009"/>
                    <a:pt x="729" y="974"/>
                  </a:cubicBezTo>
                  <a:cubicBezTo>
                    <a:pt x="1145" y="922"/>
                    <a:pt x="2029" y="783"/>
                    <a:pt x="2219" y="333"/>
                  </a:cubicBezTo>
                  <a:cubicBezTo>
                    <a:pt x="2312" y="114"/>
                    <a:pt x="2007" y="1"/>
                    <a:pt x="1607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19"/>
            <p:cNvSpPr/>
            <p:nvPr/>
          </p:nvSpPr>
          <p:spPr>
            <a:xfrm>
              <a:off x="8863730" y="1872968"/>
              <a:ext cx="220159" cy="268146"/>
            </a:xfrm>
            <a:custGeom>
              <a:avLst/>
              <a:gdLst/>
              <a:ahLst/>
              <a:cxnLst/>
              <a:rect l="l" t="t" r="r" b="b"/>
              <a:pathLst>
                <a:path w="4074" h="4962" extrusionOk="0">
                  <a:moveTo>
                    <a:pt x="3172" y="0"/>
                  </a:moveTo>
                  <a:lnTo>
                    <a:pt x="2028" y="277"/>
                  </a:lnTo>
                  <a:cubicBezTo>
                    <a:pt x="1820" y="329"/>
                    <a:pt x="1664" y="451"/>
                    <a:pt x="1578" y="641"/>
                  </a:cubicBezTo>
                  <a:lnTo>
                    <a:pt x="209" y="3657"/>
                  </a:lnTo>
                  <a:cubicBezTo>
                    <a:pt x="1" y="4142"/>
                    <a:pt x="209" y="4697"/>
                    <a:pt x="694" y="4887"/>
                  </a:cubicBezTo>
                  <a:cubicBezTo>
                    <a:pt x="817" y="4937"/>
                    <a:pt x="944" y="4961"/>
                    <a:pt x="1070" y="4961"/>
                  </a:cubicBezTo>
                  <a:cubicBezTo>
                    <a:pt x="1422" y="4961"/>
                    <a:pt x="1758" y="4774"/>
                    <a:pt x="1924" y="4454"/>
                  </a:cubicBezTo>
                  <a:lnTo>
                    <a:pt x="4073" y="208"/>
                  </a:lnTo>
                  <a:lnTo>
                    <a:pt x="317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19"/>
            <p:cNvSpPr/>
            <p:nvPr/>
          </p:nvSpPr>
          <p:spPr>
            <a:xfrm>
              <a:off x="8962082" y="2093991"/>
              <a:ext cx="20643" cy="18752"/>
            </a:xfrm>
            <a:custGeom>
              <a:avLst/>
              <a:gdLst/>
              <a:ahLst/>
              <a:cxnLst/>
              <a:rect l="l" t="t" r="r" b="b"/>
              <a:pathLst>
                <a:path w="382" h="347" extrusionOk="0">
                  <a:moveTo>
                    <a:pt x="260" y="0"/>
                  </a:moveTo>
                  <a:lnTo>
                    <a:pt x="0" y="295"/>
                  </a:lnTo>
                  <a:lnTo>
                    <a:pt x="295" y="347"/>
                  </a:lnTo>
                  <a:lnTo>
                    <a:pt x="382" y="10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5A65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19"/>
            <p:cNvSpPr/>
            <p:nvPr/>
          </p:nvSpPr>
          <p:spPr>
            <a:xfrm>
              <a:off x="8769160" y="2114240"/>
              <a:ext cx="301911" cy="936968"/>
            </a:xfrm>
            <a:custGeom>
              <a:avLst/>
              <a:gdLst/>
              <a:ahLst/>
              <a:cxnLst/>
              <a:rect l="l" t="t" r="r" b="b"/>
              <a:pathLst>
                <a:path w="5529" h="17419" extrusionOk="0">
                  <a:moveTo>
                    <a:pt x="3570" y="1"/>
                  </a:moveTo>
                  <a:lnTo>
                    <a:pt x="2981" y="659"/>
                  </a:lnTo>
                  <a:cubicBezTo>
                    <a:pt x="2323" y="1370"/>
                    <a:pt x="2011" y="2340"/>
                    <a:pt x="2115" y="3311"/>
                  </a:cubicBezTo>
                  <a:lnTo>
                    <a:pt x="2080" y="9879"/>
                  </a:lnTo>
                  <a:lnTo>
                    <a:pt x="0" y="16968"/>
                  </a:lnTo>
                  <a:lnTo>
                    <a:pt x="1283" y="17418"/>
                  </a:lnTo>
                  <a:lnTo>
                    <a:pt x="5529" y="9689"/>
                  </a:lnTo>
                  <a:lnTo>
                    <a:pt x="5338" y="2756"/>
                  </a:lnTo>
                  <a:cubicBezTo>
                    <a:pt x="5321" y="2185"/>
                    <a:pt x="5321" y="330"/>
                    <a:pt x="5321" y="330"/>
                  </a:cubicBezTo>
                  <a:lnTo>
                    <a:pt x="4784" y="243"/>
                  </a:lnTo>
                  <a:lnTo>
                    <a:pt x="3865" y="70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19"/>
            <p:cNvSpPr/>
            <p:nvPr/>
          </p:nvSpPr>
          <p:spPr>
            <a:xfrm>
              <a:off x="9050113" y="1866375"/>
              <a:ext cx="87167" cy="49663"/>
            </a:xfrm>
            <a:custGeom>
              <a:avLst/>
              <a:gdLst/>
              <a:ahLst/>
              <a:cxnLst/>
              <a:rect l="l" t="t" r="r" b="b"/>
              <a:pathLst>
                <a:path w="1613" h="919" extrusionOk="0">
                  <a:moveTo>
                    <a:pt x="1110" y="1"/>
                  </a:moveTo>
                  <a:lnTo>
                    <a:pt x="1" y="53"/>
                  </a:lnTo>
                  <a:cubicBezTo>
                    <a:pt x="1" y="53"/>
                    <a:pt x="836" y="918"/>
                    <a:pt x="1220" y="918"/>
                  </a:cubicBezTo>
                  <a:cubicBezTo>
                    <a:pt x="1250" y="918"/>
                    <a:pt x="1277" y="913"/>
                    <a:pt x="1300" y="902"/>
                  </a:cubicBezTo>
                  <a:cubicBezTo>
                    <a:pt x="1612" y="746"/>
                    <a:pt x="1110" y="1"/>
                    <a:pt x="1110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19"/>
            <p:cNvSpPr/>
            <p:nvPr/>
          </p:nvSpPr>
          <p:spPr>
            <a:xfrm>
              <a:off x="8923660" y="1963809"/>
              <a:ext cx="287601" cy="175198"/>
            </a:xfrm>
            <a:custGeom>
              <a:avLst/>
              <a:gdLst/>
              <a:ahLst/>
              <a:cxnLst/>
              <a:rect l="l" t="t" r="r" b="b"/>
              <a:pathLst>
                <a:path w="5322" h="3242" extrusionOk="0">
                  <a:moveTo>
                    <a:pt x="4802" y="0"/>
                  </a:moveTo>
                  <a:lnTo>
                    <a:pt x="1" y="1543"/>
                  </a:lnTo>
                  <a:lnTo>
                    <a:pt x="226" y="3241"/>
                  </a:lnTo>
                  <a:lnTo>
                    <a:pt x="5321" y="711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19"/>
            <p:cNvSpPr/>
            <p:nvPr/>
          </p:nvSpPr>
          <p:spPr>
            <a:xfrm>
              <a:off x="8935873" y="2030278"/>
              <a:ext cx="219186" cy="108728"/>
            </a:xfrm>
            <a:custGeom>
              <a:avLst/>
              <a:gdLst/>
              <a:ahLst/>
              <a:cxnLst/>
              <a:rect l="l" t="t" r="r" b="b"/>
              <a:pathLst>
                <a:path w="4056" h="2012" fill="none" extrusionOk="0">
                  <a:moveTo>
                    <a:pt x="4056" y="1"/>
                  </a:moveTo>
                  <a:lnTo>
                    <a:pt x="0" y="2011"/>
                  </a:lnTo>
                </a:path>
              </a:pathLst>
            </a:custGeom>
            <a:noFill/>
            <a:ln w="2600" cap="rnd" cmpd="sng">
              <a:solidFill>
                <a:srgbClr val="1D1D1B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19"/>
            <p:cNvSpPr/>
            <p:nvPr/>
          </p:nvSpPr>
          <p:spPr>
            <a:xfrm>
              <a:off x="9140036" y="1974076"/>
              <a:ext cx="111485" cy="56256"/>
            </a:xfrm>
            <a:custGeom>
              <a:avLst/>
              <a:gdLst/>
              <a:ahLst/>
              <a:cxnLst/>
              <a:rect l="l" t="t" r="r" b="b"/>
              <a:pathLst>
                <a:path w="2063" h="1041" extrusionOk="0">
                  <a:moveTo>
                    <a:pt x="1196" y="1"/>
                  </a:moveTo>
                  <a:lnTo>
                    <a:pt x="0" y="278"/>
                  </a:lnTo>
                  <a:lnTo>
                    <a:pt x="278" y="1041"/>
                  </a:lnTo>
                  <a:lnTo>
                    <a:pt x="2063" y="57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19"/>
            <p:cNvSpPr/>
            <p:nvPr/>
          </p:nvSpPr>
          <p:spPr>
            <a:xfrm>
              <a:off x="9147494" y="1829844"/>
              <a:ext cx="293221" cy="353151"/>
            </a:xfrm>
            <a:custGeom>
              <a:avLst/>
              <a:gdLst/>
              <a:ahLst/>
              <a:cxnLst/>
              <a:rect l="l" t="t" r="r" b="b"/>
              <a:pathLst>
                <a:path w="5426" h="6535" extrusionOk="0">
                  <a:moveTo>
                    <a:pt x="5425" y="1"/>
                  </a:moveTo>
                  <a:lnTo>
                    <a:pt x="1682" y="417"/>
                  </a:lnTo>
                  <a:lnTo>
                    <a:pt x="1" y="6535"/>
                  </a:lnTo>
                  <a:lnTo>
                    <a:pt x="3935" y="6101"/>
                  </a:lnTo>
                  <a:lnTo>
                    <a:pt x="5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19"/>
            <p:cNvSpPr/>
            <p:nvPr/>
          </p:nvSpPr>
          <p:spPr>
            <a:xfrm>
              <a:off x="9332959" y="1966511"/>
              <a:ext cx="97272" cy="56472"/>
            </a:xfrm>
            <a:custGeom>
              <a:avLst/>
              <a:gdLst/>
              <a:ahLst/>
              <a:cxnLst/>
              <a:rect l="l" t="t" r="r" b="b"/>
              <a:pathLst>
                <a:path w="1800" h="1045" extrusionOk="0">
                  <a:moveTo>
                    <a:pt x="1601" y="1"/>
                  </a:moveTo>
                  <a:cubicBezTo>
                    <a:pt x="1593" y="1"/>
                    <a:pt x="1586" y="1"/>
                    <a:pt x="1578" y="2"/>
                  </a:cubicBezTo>
                  <a:lnTo>
                    <a:pt x="1370" y="20"/>
                  </a:lnTo>
                  <a:lnTo>
                    <a:pt x="382" y="141"/>
                  </a:lnTo>
                  <a:cubicBezTo>
                    <a:pt x="139" y="176"/>
                    <a:pt x="0" y="470"/>
                    <a:pt x="139" y="678"/>
                  </a:cubicBezTo>
                  <a:lnTo>
                    <a:pt x="243" y="851"/>
                  </a:lnTo>
                  <a:cubicBezTo>
                    <a:pt x="321" y="976"/>
                    <a:pt x="455" y="1045"/>
                    <a:pt x="594" y="1045"/>
                  </a:cubicBezTo>
                  <a:cubicBezTo>
                    <a:pt x="610" y="1045"/>
                    <a:pt x="626" y="1044"/>
                    <a:pt x="642" y="1042"/>
                  </a:cubicBezTo>
                  <a:lnTo>
                    <a:pt x="1300" y="973"/>
                  </a:lnTo>
                  <a:cubicBezTo>
                    <a:pt x="1352" y="955"/>
                    <a:pt x="1404" y="921"/>
                    <a:pt x="1439" y="869"/>
                  </a:cubicBezTo>
                  <a:lnTo>
                    <a:pt x="1751" y="245"/>
                  </a:lnTo>
                  <a:cubicBezTo>
                    <a:pt x="1800" y="131"/>
                    <a:pt x="1726" y="1"/>
                    <a:pt x="1601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19"/>
            <p:cNvSpPr/>
            <p:nvPr/>
          </p:nvSpPr>
          <p:spPr>
            <a:xfrm>
              <a:off x="8972404" y="1989100"/>
              <a:ext cx="167686" cy="59012"/>
            </a:xfrm>
            <a:custGeom>
              <a:avLst/>
              <a:gdLst/>
              <a:ahLst/>
              <a:cxnLst/>
              <a:rect l="l" t="t" r="r" b="b"/>
              <a:pathLst>
                <a:path w="3103" h="1092" fill="none" extrusionOk="0">
                  <a:moveTo>
                    <a:pt x="3102" y="0"/>
                  </a:moveTo>
                  <a:lnTo>
                    <a:pt x="0" y="1092"/>
                  </a:lnTo>
                </a:path>
              </a:pathLst>
            </a:custGeom>
            <a:noFill/>
            <a:ln w="2600" cap="rnd" cmpd="sng">
              <a:solidFill>
                <a:srgbClr val="1D1D1B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19"/>
            <p:cNvSpPr/>
            <p:nvPr/>
          </p:nvSpPr>
          <p:spPr>
            <a:xfrm>
              <a:off x="8985501" y="2116341"/>
              <a:ext cx="205596" cy="950745"/>
            </a:xfrm>
            <a:custGeom>
              <a:avLst/>
              <a:gdLst/>
              <a:ahLst/>
              <a:cxnLst/>
              <a:rect l="l" t="t" r="r" b="b"/>
              <a:pathLst>
                <a:path w="4420" h="17713" extrusionOk="0">
                  <a:moveTo>
                    <a:pt x="0" y="1"/>
                  </a:moveTo>
                  <a:lnTo>
                    <a:pt x="2305" y="17713"/>
                  </a:lnTo>
                  <a:lnTo>
                    <a:pt x="3536" y="17713"/>
                  </a:lnTo>
                  <a:lnTo>
                    <a:pt x="4420" y="9533"/>
                  </a:lnTo>
                  <a:lnTo>
                    <a:pt x="2947" y="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6" name="Google Shape;1346;p119"/>
          <p:cNvSpPr txBox="1">
            <a:spLocks noGrp="1"/>
          </p:cNvSpPr>
          <p:nvPr>
            <p:ph type="subTitle" idx="4294967295"/>
          </p:nvPr>
        </p:nvSpPr>
        <p:spPr>
          <a:xfrm>
            <a:off x="6937650" y="1716018"/>
            <a:ext cx="166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length()</a:t>
            </a:r>
            <a:endParaRPr sz="22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7" name="Google Shape;1347;p119"/>
          <p:cNvSpPr txBox="1"/>
          <p:nvPr/>
        </p:nvSpPr>
        <p:spPr>
          <a:xfrm>
            <a:off x="3807750" y="953475"/>
            <a:ext cx="18990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HELLO</a:t>
            </a:r>
            <a:endParaRPr sz="3500"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8" name="Google Shape;1348;p119"/>
          <p:cNvSpPr txBox="1"/>
          <p:nvPr/>
        </p:nvSpPr>
        <p:spPr>
          <a:xfrm>
            <a:off x="3707400" y="1912763"/>
            <a:ext cx="2099700" cy="1292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H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L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endParaRPr sz="2000" b="1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9" name="Google Shape;1349;p119"/>
          <p:cNvSpPr txBox="1"/>
          <p:nvPr/>
        </p:nvSpPr>
        <p:spPr>
          <a:xfrm>
            <a:off x="1080675" y="3961931"/>
            <a:ext cx="6039300" cy="11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for(int i=0; </a:t>
            </a:r>
            <a:r>
              <a:rPr lang="en-US" sz="2000">
                <a:solidFill>
                  <a:schemeClr val="dk1"/>
                </a:solidFill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i&lt;=s.length();</a:t>
            </a: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i++)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cout&lt;&lt;s[i]&lt;&lt;endl;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0" name="Google Shape;1350;p1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20"/>
          <p:cNvSpPr txBox="1">
            <a:spLocks noGrp="1"/>
          </p:cNvSpPr>
          <p:nvPr>
            <p:ph type="title"/>
          </p:nvPr>
        </p:nvSpPr>
        <p:spPr>
          <a:xfrm>
            <a:off x="4044675" y="110800"/>
            <a:ext cx="4483800" cy="10017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ШИФР</a:t>
            </a:r>
            <a:r>
              <a:rPr lang="en-US">
                <a:solidFill>
                  <a:schemeClr val="accent1"/>
                </a:solidFill>
              </a:rPr>
              <a:t> ЦЕЗАРЯ</a:t>
            </a:r>
            <a:endParaRPr/>
          </a:p>
        </p:txBody>
      </p:sp>
      <p:pic>
        <p:nvPicPr>
          <p:cNvPr id="1356" name="Google Shape;135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75" y="837150"/>
            <a:ext cx="2343900" cy="2343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57" name="Google Shape;1357;p120"/>
          <p:cNvSpPr txBox="1"/>
          <p:nvPr/>
        </p:nvSpPr>
        <p:spPr>
          <a:xfrm>
            <a:off x="4213970" y="978007"/>
            <a:ext cx="4760400" cy="36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#include &lt;string.h&gt;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{string s="ABCDE";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string s1="";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int sdvig=2;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for(int i=0; i&lt;s.length();i++)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{if (s[i]&gt;'Z')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s1+=</a:t>
            </a:r>
            <a:r>
              <a:rPr lang="en-US" sz="1700">
                <a:highlight>
                  <a:schemeClr val="accent5"/>
                </a:highlight>
                <a:latin typeface="Courier New"/>
                <a:ea typeface="Courier New"/>
                <a:cs typeface="Courier New"/>
                <a:sym typeface="Courier New"/>
              </a:rPr>
              <a:t>char(int(s[i])+sdvig - 28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else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s1+=</a:t>
            </a:r>
            <a:r>
              <a:rPr lang="en-US" sz="1700">
                <a:highlight>
                  <a:schemeClr val="accent5"/>
                </a:highlight>
                <a:latin typeface="Courier New"/>
                <a:ea typeface="Courier New"/>
                <a:cs typeface="Courier New"/>
                <a:sym typeface="Courier New"/>
              </a:rPr>
              <a:t>char(int (s[i])+sdvig)</a:t>
            </a: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cout&lt;&lt;s1;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58" name="Google Shape;1358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949" y="3430775"/>
            <a:ext cx="2897187" cy="12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9" name="Google Shape;1359;p1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21"/>
          <p:cNvSpPr txBox="1">
            <a:spLocks noGrp="1"/>
          </p:cNvSpPr>
          <p:nvPr>
            <p:ph type="title"/>
          </p:nvPr>
        </p:nvSpPr>
        <p:spPr>
          <a:xfrm>
            <a:off x="1345251" y="1226950"/>
            <a:ext cx="35292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МАСИВ СИМВОЛІВ</a:t>
            </a:r>
            <a:endParaRPr/>
          </a:p>
        </p:txBody>
      </p:sp>
      <p:sp>
        <p:nvSpPr>
          <p:cNvPr id="1365" name="Google Shape;1365;p121"/>
          <p:cNvSpPr txBox="1">
            <a:spLocks noGrp="1"/>
          </p:cNvSpPr>
          <p:nvPr>
            <p:ph type="title" idx="4294967295"/>
          </p:nvPr>
        </p:nvSpPr>
        <p:spPr>
          <a:xfrm>
            <a:off x="1619250" y="3033150"/>
            <a:ext cx="24906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ТИП STRING</a:t>
            </a:r>
            <a:endParaRPr/>
          </a:p>
        </p:txBody>
      </p:sp>
      <p:sp>
        <p:nvSpPr>
          <p:cNvPr id="1366" name="Google Shape;1366;p121"/>
          <p:cNvSpPr txBox="1"/>
          <p:nvPr/>
        </p:nvSpPr>
        <p:spPr>
          <a:xfrm>
            <a:off x="1830058" y="1477435"/>
            <a:ext cx="3346800" cy="12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228600" rIns="205725" bIns="2286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s [100]</a:t>
            </a:r>
            <a:r>
              <a:rPr lang="en-US" sz="24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7" name="Google Shape;1367;p121"/>
          <p:cNvSpPr txBox="1"/>
          <p:nvPr/>
        </p:nvSpPr>
        <p:spPr>
          <a:xfrm>
            <a:off x="1924229" y="3911362"/>
            <a:ext cx="3346800" cy="8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5725" tIns="228600" rIns="137150" bIns="2286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None/>
            </a:pPr>
            <a:r>
              <a:rPr lang="en-US" sz="3100" b="1" i="0" u="none" strike="noStrike" cap="non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string s;</a:t>
            </a:r>
            <a:endParaRPr sz="310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120"/>
              </a:spcBef>
              <a:spcAft>
                <a:spcPts val="0"/>
              </a:spcAft>
              <a:buNone/>
            </a:pPr>
            <a:endParaRPr sz="310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260"/>
              </a:spcBef>
              <a:spcAft>
                <a:spcPts val="0"/>
              </a:spcAft>
              <a:buNone/>
            </a:pPr>
            <a:endParaRPr sz="3100" i="0" u="none" strike="noStrike" cap="non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68" name="Google Shape;1368;p1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369" name="Google Shape;1369;p121"/>
          <p:cNvSpPr txBox="1"/>
          <p:nvPr/>
        </p:nvSpPr>
        <p:spPr>
          <a:xfrm>
            <a:off x="2152900" y="143046"/>
            <a:ext cx="4583400" cy="615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i="0" u="none" strike="noStrike" cap="none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 способи опису рядків: </a:t>
            </a:r>
            <a:endParaRPr sz="2600">
              <a:latin typeface="Ubuntu"/>
              <a:ea typeface="Ubuntu"/>
              <a:cs typeface="Ubuntu"/>
              <a:sym typeface="Ubuntu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22"/>
          <p:cNvSpPr txBox="1">
            <a:spLocks noGrp="1"/>
          </p:cNvSpPr>
          <p:nvPr>
            <p:ph type="title" idx="4294967295"/>
          </p:nvPr>
        </p:nvSpPr>
        <p:spPr>
          <a:xfrm>
            <a:off x="489550" y="3737414"/>
            <a:ext cx="47196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MАСИВ СИМВОЛІВ</a:t>
            </a:r>
            <a:endParaRPr/>
          </a:p>
        </p:txBody>
      </p:sp>
      <p:sp>
        <p:nvSpPr>
          <p:cNvPr id="1375" name="Google Shape;1375;p122"/>
          <p:cNvSpPr txBox="1">
            <a:spLocks noGrp="1"/>
          </p:cNvSpPr>
          <p:nvPr>
            <p:ph type="title" idx="4294967295"/>
          </p:nvPr>
        </p:nvSpPr>
        <p:spPr>
          <a:xfrm>
            <a:off x="652834" y="1529150"/>
            <a:ext cx="1717200" cy="66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char []</a:t>
            </a:r>
            <a:endParaRPr sz="2900"/>
          </a:p>
        </p:txBody>
      </p:sp>
      <p:sp>
        <p:nvSpPr>
          <p:cNvPr id="1376" name="Google Shape;1376;p122"/>
          <p:cNvSpPr txBox="1"/>
          <p:nvPr/>
        </p:nvSpPr>
        <p:spPr>
          <a:xfrm>
            <a:off x="489553" y="268284"/>
            <a:ext cx="3000000" cy="22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en-US" sz="2860" b="1">
                <a:latin typeface="Calibri"/>
                <a:ea typeface="Calibri"/>
                <a:cs typeface="Calibri"/>
                <a:sym typeface="Calibri"/>
              </a:rPr>
              <a:t>char c;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42900" algn="l" rtl="0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None/>
            </a:pPr>
            <a:r>
              <a:rPr lang="en-US" sz="2860" b="1">
                <a:latin typeface="Calibri"/>
                <a:ea typeface="Calibri"/>
                <a:cs typeface="Calibri"/>
                <a:sym typeface="Calibri"/>
              </a:rPr>
              <a:t>сhar c=‘Q’;</a:t>
            </a:r>
            <a:endParaRPr/>
          </a:p>
        </p:txBody>
      </p:sp>
      <p:sp>
        <p:nvSpPr>
          <p:cNvPr id="1377" name="Google Shape;1377;p122"/>
          <p:cNvSpPr txBox="1">
            <a:spLocks noGrp="1"/>
          </p:cNvSpPr>
          <p:nvPr>
            <p:ph type="body" idx="4294967295"/>
          </p:nvPr>
        </p:nvSpPr>
        <p:spPr>
          <a:xfrm>
            <a:off x="4377306" y="1529145"/>
            <a:ext cx="4361100" cy="1345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2860"/>
              <a:buFont typeface="Arial"/>
              <a:buNone/>
            </a:pPr>
            <a:r>
              <a:rPr lang="en-US" sz="21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char str1 [10]; </a:t>
            </a:r>
            <a:endParaRPr sz="2100" b="0" i="0" u="none" strike="noStrike" cap="none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2860"/>
              <a:buFont typeface="Arial"/>
              <a:buNone/>
            </a:pPr>
            <a:r>
              <a:rPr lang="en-US" sz="21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char str2 [10] = "Hello";</a:t>
            </a:r>
            <a:endParaRPr sz="2100" b="0" i="0" u="none" strike="noStrike" cap="none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2860"/>
              <a:buFont typeface="Arial"/>
              <a:buNone/>
            </a:pPr>
            <a:r>
              <a:rPr lang="en-US" sz="21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char str5 [] = "Very long line";</a:t>
            </a:r>
            <a:endParaRPr sz="2100" b="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342900" marR="0" lvl="0" indent="-342900" algn="l" rtl="0">
              <a:lnSpc>
                <a:spcPct val="80000"/>
              </a:lnSpc>
              <a:spcBef>
                <a:spcPts val="572"/>
              </a:spcBef>
              <a:spcAft>
                <a:spcPts val="0"/>
              </a:spcAft>
              <a:buClr>
                <a:schemeClr val="dk1"/>
              </a:buClr>
              <a:buSzPts val="2860"/>
              <a:buFont typeface="Arial"/>
              <a:buNone/>
            </a:pPr>
            <a:r>
              <a:rPr lang="en-US" sz="2100" b="0" i="0" u="none" strike="noStrike" cap="none">
                <a:solidFill>
                  <a:schemeClr val="accent4"/>
                </a:solidFill>
                <a:latin typeface="Courier New"/>
                <a:ea typeface="Courier New"/>
                <a:cs typeface="Courier New"/>
                <a:sym typeface="Courier New"/>
              </a:rPr>
              <a:t>char * str6;</a:t>
            </a:r>
            <a:endParaRPr sz="2100" b="0">
              <a:solidFill>
                <a:schemeClr val="accent4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78" name="Google Shape;1378;p12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26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123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384" name="Google Shape;1384;p123"/>
            <p:cNvSpPr/>
            <p:nvPr/>
          </p:nvSpPr>
          <p:spPr>
            <a:xfrm>
              <a:off x="1970475" y="1400475"/>
              <a:ext cx="341300" cy="57725"/>
            </a:xfrm>
            <a:custGeom>
              <a:avLst/>
              <a:gdLst/>
              <a:ahLst/>
              <a:cxnLst/>
              <a:rect l="l" t="t" r="r" b="b"/>
              <a:pathLst>
                <a:path w="13652" h="2309" extrusionOk="0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385" name="Google Shape;1385;p123"/>
            <p:cNvSpPr/>
            <p:nvPr/>
          </p:nvSpPr>
          <p:spPr>
            <a:xfrm>
              <a:off x="1970475" y="1458175"/>
              <a:ext cx="341300" cy="194550"/>
            </a:xfrm>
            <a:custGeom>
              <a:avLst/>
              <a:gdLst/>
              <a:ahLst/>
              <a:cxnLst/>
              <a:rect l="l" t="t" r="r" b="b"/>
              <a:pathLst>
                <a:path w="13652" h="7782" extrusionOk="0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23"/>
            <p:cNvSpPr/>
            <p:nvPr/>
          </p:nvSpPr>
          <p:spPr>
            <a:xfrm>
              <a:off x="22552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23"/>
            <p:cNvSpPr/>
            <p:nvPr/>
          </p:nvSpPr>
          <p:spPr>
            <a:xfrm>
              <a:off x="219820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23"/>
            <p:cNvSpPr/>
            <p:nvPr/>
          </p:nvSpPr>
          <p:spPr>
            <a:xfrm>
              <a:off x="214112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23"/>
            <p:cNvSpPr/>
            <p:nvPr/>
          </p:nvSpPr>
          <p:spPr>
            <a:xfrm>
              <a:off x="208405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23"/>
            <p:cNvSpPr/>
            <p:nvPr/>
          </p:nvSpPr>
          <p:spPr>
            <a:xfrm>
              <a:off x="20266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23"/>
            <p:cNvSpPr/>
            <p:nvPr/>
          </p:nvSpPr>
          <p:spPr>
            <a:xfrm>
              <a:off x="1970475" y="1505375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23"/>
            <p:cNvSpPr/>
            <p:nvPr/>
          </p:nvSpPr>
          <p:spPr>
            <a:xfrm>
              <a:off x="1970475" y="1554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23"/>
            <p:cNvSpPr/>
            <p:nvPr/>
          </p:nvSpPr>
          <p:spPr>
            <a:xfrm>
              <a:off x="1970475" y="1603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23"/>
            <p:cNvSpPr/>
            <p:nvPr/>
          </p:nvSpPr>
          <p:spPr>
            <a:xfrm>
              <a:off x="2204575" y="1564525"/>
              <a:ext cx="46475" cy="34075"/>
            </a:xfrm>
            <a:custGeom>
              <a:avLst/>
              <a:gdLst/>
              <a:ahLst/>
              <a:cxnLst/>
              <a:rect l="l" t="t" r="r" b="b"/>
              <a:pathLst>
                <a:path w="1859" h="1363" extrusionOk="0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23"/>
            <p:cNvSpPr/>
            <p:nvPr/>
          </p:nvSpPr>
          <p:spPr>
            <a:xfrm>
              <a:off x="2194325" y="1559150"/>
              <a:ext cx="57525" cy="47500"/>
            </a:xfrm>
            <a:custGeom>
              <a:avLst/>
              <a:gdLst/>
              <a:ahLst/>
              <a:cxnLst/>
              <a:rect l="l" t="t" r="r" b="b"/>
              <a:pathLst>
                <a:path w="2301" h="1900" extrusionOk="0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23"/>
            <p:cNvSpPr/>
            <p:nvPr/>
          </p:nvSpPr>
          <p:spPr>
            <a:xfrm>
              <a:off x="1411650" y="1881625"/>
              <a:ext cx="486550" cy="49025"/>
            </a:xfrm>
            <a:custGeom>
              <a:avLst/>
              <a:gdLst/>
              <a:ahLst/>
              <a:cxnLst/>
              <a:rect l="l" t="t" r="r" b="b"/>
              <a:pathLst>
                <a:path w="19462" h="1961" extrusionOk="0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23"/>
            <p:cNvSpPr/>
            <p:nvPr/>
          </p:nvSpPr>
          <p:spPr>
            <a:xfrm>
              <a:off x="1605900" y="1930625"/>
              <a:ext cx="99825" cy="43050"/>
            </a:xfrm>
            <a:custGeom>
              <a:avLst/>
              <a:gdLst/>
              <a:ahLst/>
              <a:cxnLst/>
              <a:rect l="l" t="t" r="r" b="b"/>
              <a:pathLst>
                <a:path w="3993" h="1722" extrusionOk="0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23"/>
            <p:cNvSpPr/>
            <p:nvPr/>
          </p:nvSpPr>
          <p:spPr>
            <a:xfrm>
              <a:off x="1411650" y="1598025"/>
              <a:ext cx="486550" cy="284525"/>
            </a:xfrm>
            <a:custGeom>
              <a:avLst/>
              <a:gdLst/>
              <a:ahLst/>
              <a:cxnLst/>
              <a:rect l="l" t="t" r="r" b="b"/>
              <a:pathLst>
                <a:path w="19462" h="11381" extrusionOk="0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23"/>
            <p:cNvSpPr/>
            <p:nvPr/>
          </p:nvSpPr>
          <p:spPr>
            <a:xfrm>
              <a:off x="1431375" y="1618650"/>
              <a:ext cx="450075" cy="246250"/>
            </a:xfrm>
            <a:custGeom>
              <a:avLst/>
              <a:gdLst/>
              <a:ahLst/>
              <a:cxnLst/>
              <a:rect l="l" t="t" r="r" b="b"/>
              <a:pathLst>
                <a:path w="18003" h="9850" extrusionOk="0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23"/>
            <p:cNvSpPr/>
            <p:nvPr/>
          </p:nvSpPr>
          <p:spPr>
            <a:xfrm>
              <a:off x="1643850" y="1892975"/>
              <a:ext cx="22150" cy="22125"/>
            </a:xfrm>
            <a:custGeom>
              <a:avLst/>
              <a:gdLst/>
              <a:ahLst/>
              <a:cxnLst/>
              <a:rect l="l" t="t" r="r" b="b"/>
              <a:pathLst>
                <a:path w="886" h="885" extrusionOk="0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23"/>
            <p:cNvSpPr/>
            <p:nvPr/>
          </p:nvSpPr>
          <p:spPr>
            <a:xfrm>
              <a:off x="1461250" y="1732800"/>
              <a:ext cx="148250" cy="107300"/>
            </a:xfrm>
            <a:custGeom>
              <a:avLst/>
              <a:gdLst/>
              <a:ahLst/>
              <a:cxnLst/>
              <a:rect l="l" t="t" r="r" b="b"/>
              <a:pathLst>
                <a:path w="5930" h="4292" extrusionOk="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23"/>
            <p:cNvSpPr/>
            <p:nvPr/>
          </p:nvSpPr>
          <p:spPr>
            <a:xfrm>
              <a:off x="1478000" y="1802125"/>
              <a:ext cx="114775" cy="6600"/>
            </a:xfrm>
            <a:custGeom>
              <a:avLst/>
              <a:gdLst/>
              <a:ahLst/>
              <a:cxnLst/>
              <a:rect l="l" t="t" r="r" b="b"/>
              <a:pathLst>
                <a:path w="4591" h="264" extrusionOk="0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23"/>
            <p:cNvSpPr/>
            <p:nvPr/>
          </p:nvSpPr>
          <p:spPr>
            <a:xfrm>
              <a:off x="1478000" y="1817375"/>
              <a:ext cx="68150" cy="6300"/>
            </a:xfrm>
            <a:custGeom>
              <a:avLst/>
              <a:gdLst/>
              <a:ahLst/>
              <a:cxnLst/>
              <a:rect l="l" t="t" r="r" b="b"/>
              <a:pathLst>
                <a:path w="2726" h="252" extrusionOk="0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23"/>
            <p:cNvSpPr/>
            <p:nvPr/>
          </p:nvSpPr>
          <p:spPr>
            <a:xfrm>
              <a:off x="1474400" y="1745050"/>
              <a:ext cx="40675" cy="40975"/>
            </a:xfrm>
            <a:custGeom>
              <a:avLst/>
              <a:gdLst/>
              <a:ahLst/>
              <a:cxnLst/>
              <a:rect l="l" t="t" r="r" b="b"/>
              <a:pathLst>
                <a:path w="1627" h="1639" extrusionOk="0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23"/>
            <p:cNvSpPr/>
            <p:nvPr/>
          </p:nvSpPr>
          <p:spPr>
            <a:xfrm>
              <a:off x="1561375" y="1973650"/>
              <a:ext cx="187100" cy="14675"/>
            </a:xfrm>
            <a:custGeom>
              <a:avLst/>
              <a:gdLst/>
              <a:ahLst/>
              <a:cxnLst/>
              <a:rect l="l" t="t" r="r" b="b"/>
              <a:pathLst>
                <a:path w="7484" h="587" extrusionOk="0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23"/>
            <p:cNvSpPr/>
            <p:nvPr/>
          </p:nvSpPr>
          <p:spPr>
            <a:xfrm>
              <a:off x="1462450" y="1670350"/>
              <a:ext cx="119575" cy="6575"/>
            </a:xfrm>
            <a:custGeom>
              <a:avLst/>
              <a:gdLst/>
              <a:ahLst/>
              <a:cxnLst/>
              <a:rect l="l" t="t" r="r" b="b"/>
              <a:pathLst>
                <a:path w="4783" h="263" extrusionOk="0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23"/>
            <p:cNvSpPr/>
            <p:nvPr/>
          </p:nvSpPr>
          <p:spPr>
            <a:xfrm>
              <a:off x="1462450" y="1710975"/>
              <a:ext cx="119575" cy="6300"/>
            </a:xfrm>
            <a:custGeom>
              <a:avLst/>
              <a:gdLst/>
              <a:ahLst/>
              <a:cxnLst/>
              <a:rect l="l" t="t" r="r" b="b"/>
              <a:pathLst>
                <a:path w="4783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23"/>
            <p:cNvSpPr/>
            <p:nvPr/>
          </p:nvSpPr>
          <p:spPr>
            <a:xfrm>
              <a:off x="1462450" y="1690650"/>
              <a:ext cx="146475" cy="6300"/>
            </a:xfrm>
            <a:custGeom>
              <a:avLst/>
              <a:gdLst/>
              <a:ahLst/>
              <a:cxnLst/>
              <a:rect l="l" t="t" r="r" b="b"/>
              <a:pathLst>
                <a:path w="5859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23"/>
            <p:cNvSpPr/>
            <p:nvPr/>
          </p:nvSpPr>
          <p:spPr>
            <a:xfrm>
              <a:off x="1454100" y="1912100"/>
              <a:ext cx="68150" cy="40075"/>
            </a:xfrm>
            <a:custGeom>
              <a:avLst/>
              <a:gdLst/>
              <a:ahLst/>
              <a:cxnLst/>
              <a:rect l="l" t="t" r="r" b="b"/>
              <a:pathLst>
                <a:path w="2726" h="1603" extrusionOk="0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23"/>
            <p:cNvSpPr/>
            <p:nvPr/>
          </p:nvSpPr>
          <p:spPr>
            <a:xfrm>
              <a:off x="1474400" y="1904625"/>
              <a:ext cx="24850" cy="14975"/>
            </a:xfrm>
            <a:custGeom>
              <a:avLst/>
              <a:gdLst/>
              <a:ahLst/>
              <a:cxnLst/>
              <a:rect l="l" t="t" r="r" b="b"/>
              <a:pathLst>
                <a:path w="994" h="599" extrusionOk="0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23"/>
            <p:cNvSpPr/>
            <p:nvPr/>
          </p:nvSpPr>
          <p:spPr>
            <a:xfrm>
              <a:off x="1644150" y="1651800"/>
              <a:ext cx="196375" cy="188300"/>
            </a:xfrm>
            <a:custGeom>
              <a:avLst/>
              <a:gdLst/>
              <a:ahLst/>
              <a:cxnLst/>
              <a:rect l="l" t="t" r="r" b="b"/>
              <a:pathLst>
                <a:path w="7855" h="7532" extrusionOk="0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23"/>
            <p:cNvSpPr/>
            <p:nvPr/>
          </p:nvSpPr>
          <p:spPr>
            <a:xfrm>
              <a:off x="1679425" y="1684075"/>
              <a:ext cx="128525" cy="128525"/>
            </a:xfrm>
            <a:custGeom>
              <a:avLst/>
              <a:gdLst/>
              <a:ahLst/>
              <a:cxnLst/>
              <a:rect l="l" t="t" r="r" b="b"/>
              <a:pathLst>
                <a:path w="5141" h="5141" extrusionOk="0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23"/>
            <p:cNvSpPr/>
            <p:nvPr/>
          </p:nvSpPr>
          <p:spPr>
            <a:xfrm>
              <a:off x="1748450" y="1744750"/>
              <a:ext cx="59500" cy="67850"/>
            </a:xfrm>
            <a:custGeom>
              <a:avLst/>
              <a:gdLst/>
              <a:ahLst/>
              <a:cxnLst/>
              <a:rect l="l" t="t" r="r" b="b"/>
              <a:pathLst>
                <a:path w="2380" h="2714" extrusionOk="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23"/>
            <p:cNvSpPr/>
            <p:nvPr/>
          </p:nvSpPr>
          <p:spPr>
            <a:xfrm>
              <a:off x="1679425" y="1731900"/>
              <a:ext cx="108500" cy="80700"/>
            </a:xfrm>
            <a:custGeom>
              <a:avLst/>
              <a:gdLst/>
              <a:ahLst/>
              <a:cxnLst/>
              <a:rect l="l" t="t" r="r" b="b"/>
              <a:pathLst>
                <a:path w="4340" h="3228" extrusionOk="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23"/>
            <p:cNvSpPr/>
            <p:nvPr/>
          </p:nvSpPr>
          <p:spPr>
            <a:xfrm>
              <a:off x="1262825" y="1556925"/>
              <a:ext cx="63075" cy="57700"/>
            </a:xfrm>
            <a:custGeom>
              <a:avLst/>
              <a:gdLst/>
              <a:ahLst/>
              <a:cxnLst/>
              <a:rect l="l" t="t" r="r" b="b"/>
              <a:pathLst>
                <a:path w="2523" h="2308" extrusionOk="0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23"/>
            <p:cNvSpPr/>
            <p:nvPr/>
          </p:nvSpPr>
          <p:spPr>
            <a:xfrm>
              <a:off x="1025250" y="1538225"/>
              <a:ext cx="231625" cy="191900"/>
            </a:xfrm>
            <a:custGeom>
              <a:avLst/>
              <a:gdLst/>
              <a:ahLst/>
              <a:cxnLst/>
              <a:rect l="l" t="t" r="r" b="b"/>
              <a:pathLst>
                <a:path w="9265" h="7676" extrusionOk="0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23"/>
            <p:cNvSpPr/>
            <p:nvPr/>
          </p:nvSpPr>
          <p:spPr>
            <a:xfrm>
              <a:off x="1036300" y="1718525"/>
              <a:ext cx="84300" cy="250975"/>
            </a:xfrm>
            <a:custGeom>
              <a:avLst/>
              <a:gdLst/>
              <a:ahLst/>
              <a:cxnLst/>
              <a:rect l="l" t="t" r="r" b="b"/>
              <a:pathLst>
                <a:path w="3372" h="10039" extrusionOk="0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23"/>
            <p:cNvSpPr/>
            <p:nvPr/>
          </p:nvSpPr>
          <p:spPr>
            <a:xfrm>
              <a:off x="1223975" y="1487075"/>
              <a:ext cx="67275" cy="78400"/>
            </a:xfrm>
            <a:custGeom>
              <a:avLst/>
              <a:gdLst/>
              <a:ahLst/>
              <a:cxnLst/>
              <a:rect l="l" t="t" r="r" b="b"/>
              <a:pathLst>
                <a:path w="2691" h="3136" extrusionOk="0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23"/>
            <p:cNvSpPr/>
            <p:nvPr/>
          </p:nvSpPr>
          <p:spPr>
            <a:xfrm>
              <a:off x="1046175" y="1959025"/>
              <a:ext cx="136000" cy="29000"/>
            </a:xfrm>
            <a:custGeom>
              <a:avLst/>
              <a:gdLst/>
              <a:ahLst/>
              <a:cxnLst/>
              <a:rect l="l" t="t" r="r" b="b"/>
              <a:pathLst>
                <a:path w="5440" h="1160" extrusionOk="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23"/>
            <p:cNvSpPr/>
            <p:nvPr/>
          </p:nvSpPr>
          <p:spPr>
            <a:xfrm>
              <a:off x="1030025" y="1711575"/>
              <a:ext cx="39475" cy="25425"/>
            </a:xfrm>
            <a:custGeom>
              <a:avLst/>
              <a:gdLst/>
              <a:ahLst/>
              <a:cxnLst/>
              <a:rect l="l" t="t" r="r" b="b"/>
              <a:pathLst>
                <a:path w="1579" h="1017" extrusionOk="0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23"/>
            <p:cNvSpPr/>
            <p:nvPr/>
          </p:nvSpPr>
          <p:spPr>
            <a:xfrm>
              <a:off x="1018375" y="1711575"/>
              <a:ext cx="25725" cy="25425"/>
            </a:xfrm>
            <a:custGeom>
              <a:avLst/>
              <a:gdLst/>
              <a:ahLst/>
              <a:cxnLst/>
              <a:rect l="l" t="t" r="r" b="b"/>
              <a:pathLst>
                <a:path w="1029" h="1017" extrusionOk="0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23"/>
            <p:cNvSpPr/>
            <p:nvPr/>
          </p:nvSpPr>
          <p:spPr>
            <a:xfrm>
              <a:off x="1229650" y="1524500"/>
              <a:ext cx="118375" cy="92675"/>
            </a:xfrm>
            <a:custGeom>
              <a:avLst/>
              <a:gdLst/>
              <a:ahLst/>
              <a:cxnLst/>
              <a:rect l="l" t="t" r="r" b="b"/>
              <a:pathLst>
                <a:path w="4735" h="3707" extrusionOk="0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23"/>
            <p:cNvSpPr/>
            <p:nvPr/>
          </p:nvSpPr>
          <p:spPr>
            <a:xfrm>
              <a:off x="2064325" y="1862800"/>
              <a:ext cx="116575" cy="124925"/>
            </a:xfrm>
            <a:custGeom>
              <a:avLst/>
              <a:gdLst/>
              <a:ahLst/>
              <a:cxnLst/>
              <a:rect l="l" t="t" r="r" b="b"/>
              <a:pathLst>
                <a:path w="4663" h="4997" extrusionOk="0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23"/>
            <p:cNvSpPr/>
            <p:nvPr/>
          </p:nvSpPr>
          <p:spPr>
            <a:xfrm>
              <a:off x="2032650" y="1889950"/>
              <a:ext cx="50825" cy="69100"/>
            </a:xfrm>
            <a:custGeom>
              <a:avLst/>
              <a:gdLst/>
              <a:ahLst/>
              <a:cxnLst/>
              <a:rect l="l" t="t" r="r" b="b"/>
              <a:pathLst>
                <a:path w="2033" h="2764" extrusionOk="0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23"/>
            <p:cNvSpPr/>
            <p:nvPr/>
          </p:nvSpPr>
          <p:spPr>
            <a:xfrm>
              <a:off x="984025" y="1151725"/>
              <a:ext cx="281225" cy="248625"/>
            </a:xfrm>
            <a:custGeom>
              <a:avLst/>
              <a:gdLst/>
              <a:ahLst/>
              <a:cxnLst/>
              <a:rect l="l" t="t" r="r" b="b"/>
              <a:pathLst>
                <a:path w="11249" h="9945" extrusionOk="0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23"/>
            <p:cNvSpPr/>
            <p:nvPr/>
          </p:nvSpPr>
          <p:spPr>
            <a:xfrm>
              <a:off x="1016875" y="1177975"/>
              <a:ext cx="215500" cy="196125"/>
            </a:xfrm>
            <a:custGeom>
              <a:avLst/>
              <a:gdLst/>
              <a:ahLst/>
              <a:cxnLst/>
              <a:rect l="l" t="t" r="r" b="b"/>
              <a:pathLst>
                <a:path w="8620" h="7845" extrusionOk="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23"/>
            <p:cNvSpPr/>
            <p:nvPr/>
          </p:nvSpPr>
          <p:spPr>
            <a:xfrm>
              <a:off x="1084725" y="1208325"/>
              <a:ext cx="40075" cy="92975"/>
            </a:xfrm>
            <a:custGeom>
              <a:avLst/>
              <a:gdLst/>
              <a:ahLst/>
              <a:cxnLst/>
              <a:rect l="l" t="t" r="r" b="b"/>
              <a:pathLst>
                <a:path w="1603" h="3719" fill="none" extrusionOk="0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w="80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23"/>
            <p:cNvSpPr/>
            <p:nvPr/>
          </p:nvSpPr>
          <p:spPr>
            <a:xfrm>
              <a:off x="102765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23"/>
            <p:cNvSpPr/>
            <p:nvPr/>
          </p:nvSpPr>
          <p:spPr>
            <a:xfrm>
              <a:off x="111760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23"/>
            <p:cNvSpPr/>
            <p:nvPr/>
          </p:nvSpPr>
          <p:spPr>
            <a:xfrm>
              <a:off x="10449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23"/>
            <p:cNvSpPr/>
            <p:nvPr/>
          </p:nvSpPr>
          <p:spPr>
            <a:xfrm>
              <a:off x="10243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23"/>
            <p:cNvSpPr/>
            <p:nvPr/>
          </p:nvSpPr>
          <p:spPr>
            <a:xfrm>
              <a:off x="2057750" y="2041200"/>
              <a:ext cx="88475" cy="348775"/>
            </a:xfrm>
            <a:custGeom>
              <a:avLst/>
              <a:gdLst/>
              <a:ahLst/>
              <a:cxnLst/>
              <a:rect l="l" t="t" r="r" b="b"/>
              <a:pathLst>
                <a:path w="3539" h="13951" extrusionOk="0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23"/>
            <p:cNvSpPr/>
            <p:nvPr/>
          </p:nvSpPr>
          <p:spPr>
            <a:xfrm>
              <a:off x="2147400" y="2041200"/>
              <a:ext cx="88775" cy="348775"/>
            </a:xfrm>
            <a:custGeom>
              <a:avLst/>
              <a:gdLst/>
              <a:ahLst/>
              <a:cxnLst/>
              <a:rect l="l" t="t" r="r" b="b"/>
              <a:pathLst>
                <a:path w="3551" h="13951" extrusionOk="0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23"/>
            <p:cNvSpPr/>
            <p:nvPr/>
          </p:nvSpPr>
          <p:spPr>
            <a:xfrm>
              <a:off x="20750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23"/>
            <p:cNvSpPr/>
            <p:nvPr/>
          </p:nvSpPr>
          <p:spPr>
            <a:xfrm>
              <a:off x="20544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23"/>
            <p:cNvSpPr/>
            <p:nvPr/>
          </p:nvSpPr>
          <p:spPr>
            <a:xfrm>
              <a:off x="972950" y="1988900"/>
              <a:ext cx="1325975" cy="42750"/>
            </a:xfrm>
            <a:custGeom>
              <a:avLst/>
              <a:gdLst/>
              <a:ahLst/>
              <a:cxnLst/>
              <a:rect l="l" t="t" r="r" b="b"/>
              <a:pathLst>
                <a:path w="53039" h="1710" extrusionOk="0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23"/>
            <p:cNvSpPr/>
            <p:nvPr/>
          </p:nvSpPr>
          <p:spPr>
            <a:xfrm>
              <a:off x="819350" y="2382775"/>
              <a:ext cx="1640650" cy="11075"/>
            </a:xfrm>
            <a:custGeom>
              <a:avLst/>
              <a:gdLst/>
              <a:ahLst/>
              <a:cxnLst/>
              <a:rect l="l" t="t" r="r" b="b"/>
              <a:pathLst>
                <a:path w="65626" h="443" extrusionOk="0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23"/>
            <p:cNvSpPr/>
            <p:nvPr/>
          </p:nvSpPr>
          <p:spPr>
            <a:xfrm>
              <a:off x="1767875" y="2410275"/>
              <a:ext cx="32300" cy="32000"/>
            </a:xfrm>
            <a:custGeom>
              <a:avLst/>
              <a:gdLst/>
              <a:ahLst/>
              <a:cxnLst/>
              <a:rect l="l" t="t" r="r" b="b"/>
              <a:pathLst>
                <a:path w="1292" h="1280" extrusionOk="0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23"/>
            <p:cNvSpPr/>
            <p:nvPr/>
          </p:nvSpPr>
          <p:spPr>
            <a:xfrm>
              <a:off x="1601725" y="2410275"/>
              <a:ext cx="32000" cy="32000"/>
            </a:xfrm>
            <a:custGeom>
              <a:avLst/>
              <a:gdLst/>
              <a:ahLst/>
              <a:cxnLst/>
              <a:rect l="l" t="t" r="r" b="b"/>
              <a:pathLst>
                <a:path w="1280" h="1280" extrusionOk="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23"/>
            <p:cNvSpPr/>
            <p:nvPr/>
          </p:nvSpPr>
          <p:spPr>
            <a:xfrm>
              <a:off x="1760700" y="2275775"/>
              <a:ext cx="28425" cy="109700"/>
            </a:xfrm>
            <a:custGeom>
              <a:avLst/>
              <a:gdLst/>
              <a:ahLst/>
              <a:cxnLst/>
              <a:rect l="l" t="t" r="r" b="b"/>
              <a:pathLst>
                <a:path w="1137" h="4388" extrusionOk="0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23"/>
            <p:cNvSpPr/>
            <p:nvPr/>
          </p:nvSpPr>
          <p:spPr>
            <a:xfrm>
              <a:off x="1609775" y="2372000"/>
              <a:ext cx="330250" cy="43075"/>
            </a:xfrm>
            <a:custGeom>
              <a:avLst/>
              <a:gdLst/>
              <a:ahLst/>
              <a:cxnLst/>
              <a:rect l="l" t="t" r="r" b="b"/>
              <a:pathLst>
                <a:path w="13210" h="1723" extrusionOk="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23"/>
            <p:cNvSpPr/>
            <p:nvPr/>
          </p:nvSpPr>
          <p:spPr>
            <a:xfrm>
              <a:off x="1752025" y="2273100"/>
              <a:ext cx="45750" cy="43350"/>
            </a:xfrm>
            <a:custGeom>
              <a:avLst/>
              <a:gdLst/>
              <a:ahLst/>
              <a:cxnLst/>
              <a:rect l="l" t="t" r="r" b="b"/>
              <a:pathLst>
                <a:path w="1830" h="1734" extrusionOk="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23"/>
            <p:cNvSpPr/>
            <p:nvPr/>
          </p:nvSpPr>
          <p:spPr>
            <a:xfrm>
              <a:off x="1740675" y="2222000"/>
              <a:ext cx="68450" cy="59500"/>
            </a:xfrm>
            <a:custGeom>
              <a:avLst/>
              <a:gdLst/>
              <a:ahLst/>
              <a:cxnLst/>
              <a:rect l="l" t="t" r="r" b="b"/>
              <a:pathLst>
                <a:path w="2738" h="2380" extrusionOk="0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23"/>
            <p:cNvSpPr/>
            <p:nvPr/>
          </p:nvSpPr>
          <p:spPr>
            <a:xfrm>
              <a:off x="1683300" y="2191225"/>
              <a:ext cx="183200" cy="31100"/>
            </a:xfrm>
            <a:custGeom>
              <a:avLst/>
              <a:gdLst/>
              <a:ahLst/>
              <a:cxnLst/>
              <a:rect l="l" t="t" r="r" b="b"/>
              <a:pathLst>
                <a:path w="7328" h="1244" extrusionOk="0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23"/>
            <p:cNvSpPr/>
            <p:nvPr/>
          </p:nvSpPr>
          <p:spPr>
            <a:xfrm>
              <a:off x="1912500" y="2426400"/>
              <a:ext cx="32000" cy="15875"/>
            </a:xfrm>
            <a:custGeom>
              <a:avLst/>
              <a:gdLst/>
              <a:ahLst/>
              <a:cxnLst/>
              <a:rect l="l" t="t" r="r" b="b"/>
              <a:pathLst>
                <a:path w="1280" h="635" extrusionOk="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23"/>
            <p:cNvSpPr/>
            <p:nvPr/>
          </p:nvSpPr>
          <p:spPr>
            <a:xfrm>
              <a:off x="1912500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23"/>
            <p:cNvSpPr/>
            <p:nvPr/>
          </p:nvSpPr>
          <p:spPr>
            <a:xfrm>
              <a:off x="1767875" y="2410275"/>
              <a:ext cx="32300" cy="16150"/>
            </a:xfrm>
            <a:custGeom>
              <a:avLst/>
              <a:gdLst/>
              <a:ahLst/>
              <a:cxnLst/>
              <a:rect l="l" t="t" r="r" b="b"/>
              <a:pathLst>
                <a:path w="1292" h="646" extrusionOk="0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23"/>
            <p:cNvSpPr/>
            <p:nvPr/>
          </p:nvSpPr>
          <p:spPr>
            <a:xfrm>
              <a:off x="1601725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23"/>
            <p:cNvSpPr/>
            <p:nvPr/>
          </p:nvSpPr>
          <p:spPr>
            <a:xfrm>
              <a:off x="1797750" y="2218700"/>
              <a:ext cx="11375" cy="59500"/>
            </a:xfrm>
            <a:custGeom>
              <a:avLst/>
              <a:gdLst/>
              <a:ahLst/>
              <a:cxnLst/>
              <a:rect l="l" t="t" r="r" b="b"/>
              <a:pathLst>
                <a:path w="455" h="2380" extrusionOk="0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23"/>
            <p:cNvSpPr/>
            <p:nvPr/>
          </p:nvSpPr>
          <p:spPr>
            <a:xfrm>
              <a:off x="1786400" y="2278175"/>
              <a:ext cx="11375" cy="35000"/>
            </a:xfrm>
            <a:custGeom>
              <a:avLst/>
              <a:gdLst/>
              <a:ahLst/>
              <a:cxnLst/>
              <a:rect l="l" t="t" r="r" b="b"/>
              <a:pathLst>
                <a:path w="455" h="1400" extrusionOk="0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23"/>
            <p:cNvSpPr/>
            <p:nvPr/>
          </p:nvSpPr>
          <p:spPr>
            <a:xfrm>
              <a:off x="1556600" y="1719950"/>
              <a:ext cx="231325" cy="471300"/>
            </a:xfrm>
            <a:custGeom>
              <a:avLst/>
              <a:gdLst/>
              <a:ahLst/>
              <a:cxnLst/>
              <a:rect l="l" t="t" r="r" b="b"/>
              <a:pathLst>
                <a:path w="9253" h="18852" extrusionOk="0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23"/>
            <p:cNvSpPr/>
            <p:nvPr/>
          </p:nvSpPr>
          <p:spPr>
            <a:xfrm>
              <a:off x="1709300" y="1719950"/>
              <a:ext cx="281525" cy="471300"/>
            </a:xfrm>
            <a:custGeom>
              <a:avLst/>
              <a:gdLst/>
              <a:ahLst/>
              <a:cxnLst/>
              <a:rect l="l" t="t" r="r" b="b"/>
              <a:pathLst>
                <a:path w="11261" h="18852" extrusionOk="0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Google Shape;1453;p123"/>
          <p:cNvSpPr txBox="1">
            <a:spLocks noGrp="1"/>
          </p:cNvSpPr>
          <p:nvPr>
            <p:ph type="ctrTitle"/>
          </p:nvPr>
        </p:nvSpPr>
        <p:spPr>
          <a:xfrm>
            <a:off x="903650" y="261850"/>
            <a:ext cx="4058400" cy="25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ВКАЗІВНИКИ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 </a:t>
            </a:r>
            <a:r>
              <a:rPr lang="en-US" sz="4100" u="sng">
                <a:solidFill>
                  <a:srgbClr val="FFFFFF"/>
                </a:solidFill>
              </a:rPr>
              <a:t>С++</a:t>
            </a:r>
            <a:endParaRPr sz="4100" u="sng">
              <a:solidFill>
                <a:srgbClr val="FFFFFF"/>
              </a:solidFill>
            </a:endParaRPr>
          </a:p>
        </p:txBody>
      </p:sp>
      <p:sp>
        <p:nvSpPr>
          <p:cNvPr id="1454" name="Google Shape;1454;p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124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0" name="Google Shape;1460;p124"/>
          <p:cNvSpPr/>
          <p:nvPr/>
        </p:nvSpPr>
        <p:spPr>
          <a:xfrm>
            <a:off x="3184500" y="3878420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1" name="Google Shape;1461;p124"/>
          <p:cNvSpPr/>
          <p:nvPr/>
        </p:nvSpPr>
        <p:spPr>
          <a:xfrm>
            <a:off x="3541541" y="3615949"/>
            <a:ext cx="63726" cy="21339"/>
          </a:xfrm>
          <a:custGeom>
            <a:avLst/>
            <a:gdLst/>
            <a:ahLst/>
            <a:cxnLst/>
            <a:rect l="l" t="t" r="r" b="b"/>
            <a:pathLst>
              <a:path w="657" h="220" extrusionOk="0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2" name="Google Shape;1462;p124"/>
          <p:cNvSpPr/>
          <p:nvPr/>
        </p:nvSpPr>
        <p:spPr>
          <a:xfrm>
            <a:off x="3555024" y="3652614"/>
            <a:ext cx="61786" cy="21339"/>
          </a:xfrm>
          <a:custGeom>
            <a:avLst/>
            <a:gdLst/>
            <a:ahLst/>
            <a:cxnLst/>
            <a:rect l="l" t="t" r="r" b="b"/>
            <a:pathLst>
              <a:path w="637" h="220" extrusionOk="0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3" name="Google Shape;1463;p124"/>
          <p:cNvSpPr/>
          <p:nvPr/>
        </p:nvSpPr>
        <p:spPr>
          <a:xfrm>
            <a:off x="3782673" y="4331876"/>
            <a:ext cx="61883" cy="21242"/>
          </a:xfrm>
          <a:custGeom>
            <a:avLst/>
            <a:gdLst/>
            <a:ahLst/>
            <a:cxnLst/>
            <a:rect l="l" t="t" r="r" b="b"/>
            <a:pathLst>
              <a:path w="638" h="219" extrusionOk="0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4" name="Google Shape;1464;p124"/>
          <p:cNvSpPr/>
          <p:nvPr/>
        </p:nvSpPr>
        <p:spPr>
          <a:xfrm>
            <a:off x="3686162" y="3756884"/>
            <a:ext cx="268385" cy="603988"/>
          </a:xfrm>
          <a:custGeom>
            <a:avLst/>
            <a:gdLst/>
            <a:ahLst/>
            <a:cxnLst/>
            <a:rect l="l" t="t" r="r" b="b"/>
            <a:pathLst>
              <a:path w="2767" h="6227" extrusionOk="0">
                <a:moveTo>
                  <a:pt x="896" y="338"/>
                </a:moveTo>
                <a:lnTo>
                  <a:pt x="2766" y="5948"/>
                </a:lnTo>
                <a:lnTo>
                  <a:pt x="1931" y="6227"/>
                </a:lnTo>
                <a:lnTo>
                  <a:pt x="61" y="617"/>
                </a:lnTo>
                <a:cubicBezTo>
                  <a:pt x="1" y="398"/>
                  <a:pt x="120" y="139"/>
                  <a:pt x="339" y="60"/>
                </a:cubicBezTo>
                <a:lnTo>
                  <a:pt x="339" y="60"/>
                </a:lnTo>
                <a:cubicBezTo>
                  <a:pt x="578" y="0"/>
                  <a:pt x="817" y="119"/>
                  <a:pt x="896" y="3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5" name="Google Shape;1465;p124"/>
          <p:cNvSpPr/>
          <p:nvPr/>
        </p:nvSpPr>
        <p:spPr>
          <a:xfrm>
            <a:off x="2416676" y="4376203"/>
            <a:ext cx="4310652" cy="142874"/>
          </a:xfrm>
          <a:custGeom>
            <a:avLst/>
            <a:gdLst/>
            <a:ahLst/>
            <a:cxnLst/>
            <a:rect l="l" t="t" r="r" b="b"/>
            <a:pathLst>
              <a:path w="44442" h="1473" extrusionOk="0">
                <a:moveTo>
                  <a:pt x="1" y="1"/>
                </a:moveTo>
                <a:lnTo>
                  <a:pt x="1" y="1473"/>
                </a:lnTo>
                <a:lnTo>
                  <a:pt x="44441" y="1473"/>
                </a:lnTo>
                <a:lnTo>
                  <a:pt x="444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6" name="Google Shape;1466;p124"/>
          <p:cNvSpPr/>
          <p:nvPr/>
        </p:nvSpPr>
        <p:spPr>
          <a:xfrm rot="-5400000">
            <a:off x="4797492" y="3997095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124"/>
          <p:cNvSpPr txBox="1">
            <a:spLocks noGrp="1"/>
          </p:cNvSpPr>
          <p:nvPr>
            <p:ph type="title" idx="4294967295"/>
          </p:nvPr>
        </p:nvSpPr>
        <p:spPr>
          <a:xfrm>
            <a:off x="457200" y="205978"/>
            <a:ext cx="7861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lang="en-US" sz="3959" b="0"/>
              <a:t>Вказівники</a:t>
            </a:r>
            <a:endParaRPr sz="3959" b="0"/>
          </a:p>
        </p:txBody>
      </p:sp>
      <p:sp>
        <p:nvSpPr>
          <p:cNvPr id="1468" name="Google Shape;1468;p124"/>
          <p:cNvSpPr/>
          <p:nvPr/>
        </p:nvSpPr>
        <p:spPr>
          <a:xfrm>
            <a:off x="457200" y="1131661"/>
            <a:ext cx="3211200" cy="37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Вказівник - це змінна, значенням якої є адреса пам'яті, по якому зберігається об'єкт певного типу (інша змінна).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69" name="Google Shape;146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84450"/>
            <a:ext cx="4561051" cy="23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p125"/>
          <p:cNvSpPr txBox="1">
            <a:spLocks noGrp="1"/>
          </p:cNvSpPr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ОПЕРАЦІЇ З </a:t>
            </a:r>
            <a:r>
              <a:rPr lang="en-US">
                <a:solidFill>
                  <a:schemeClr val="accent1"/>
                </a:solidFill>
              </a:rPr>
              <a:t>ВКАЗІВНИКАМИ</a:t>
            </a:r>
            <a:endParaRPr u="sng">
              <a:solidFill>
                <a:schemeClr val="accent1"/>
              </a:solidFill>
            </a:endParaRPr>
          </a:p>
        </p:txBody>
      </p:sp>
      <p:sp>
        <p:nvSpPr>
          <p:cNvPr id="1475" name="Google Shape;1475;p125"/>
          <p:cNvSpPr/>
          <p:nvPr/>
        </p:nvSpPr>
        <p:spPr>
          <a:xfrm>
            <a:off x="1604475" y="2600725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endParaRPr/>
          </a:p>
        </p:txBody>
      </p:sp>
      <p:sp>
        <p:nvSpPr>
          <p:cNvPr id="1476" name="Google Shape;1476;p125"/>
          <p:cNvSpPr/>
          <p:nvPr/>
        </p:nvSpPr>
        <p:spPr>
          <a:xfrm>
            <a:off x="3351032" y="2600725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125"/>
          <p:cNvSpPr/>
          <p:nvPr/>
        </p:nvSpPr>
        <p:spPr>
          <a:xfrm>
            <a:off x="5097594" y="2600725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</a:t>
            </a:r>
            <a:endParaRPr/>
          </a:p>
        </p:txBody>
      </p:sp>
      <p:sp>
        <p:nvSpPr>
          <p:cNvPr id="1478" name="Google Shape;1478;p125"/>
          <p:cNvSpPr/>
          <p:nvPr/>
        </p:nvSpPr>
        <p:spPr>
          <a:xfrm>
            <a:off x="6844167" y="2600725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9" name="Google Shape;1479;p125"/>
          <p:cNvCxnSpPr/>
          <p:nvPr/>
        </p:nvCxnSpPr>
        <p:spPr>
          <a:xfrm>
            <a:off x="1604475" y="2491100"/>
            <a:ext cx="887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0" name="Google Shape;1480;p125"/>
          <p:cNvCxnSpPr/>
          <p:nvPr/>
        </p:nvCxnSpPr>
        <p:spPr>
          <a:xfrm>
            <a:off x="5098625" y="2491100"/>
            <a:ext cx="887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1" name="Google Shape;1481;p125"/>
          <p:cNvCxnSpPr/>
          <p:nvPr/>
        </p:nvCxnSpPr>
        <p:spPr>
          <a:xfrm>
            <a:off x="3341275" y="3577650"/>
            <a:ext cx="887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2" name="Google Shape;1482;p125"/>
          <p:cNvCxnSpPr/>
          <p:nvPr/>
        </p:nvCxnSpPr>
        <p:spPr>
          <a:xfrm>
            <a:off x="6834425" y="3577650"/>
            <a:ext cx="8871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3" name="Google Shape;1483;p125"/>
          <p:cNvCxnSpPr/>
          <p:nvPr/>
        </p:nvCxnSpPr>
        <p:spPr>
          <a:xfrm rot="-5400000" flipH="1">
            <a:off x="2379650" y="2696350"/>
            <a:ext cx="1083300" cy="672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4" name="Google Shape;1484;p125"/>
          <p:cNvCxnSpPr/>
          <p:nvPr/>
        </p:nvCxnSpPr>
        <p:spPr>
          <a:xfrm rot="-5400000" flipH="1">
            <a:off x="5869800" y="2696350"/>
            <a:ext cx="1083300" cy="6726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5" name="Google Shape;1485;p125"/>
          <p:cNvCxnSpPr/>
          <p:nvPr/>
        </p:nvCxnSpPr>
        <p:spPr>
          <a:xfrm rot="5400000">
            <a:off x="4150963" y="2705275"/>
            <a:ext cx="1011300" cy="671700"/>
          </a:xfrm>
          <a:prstGeom prst="bentConnector3">
            <a:avLst>
              <a:gd name="adj1" fmla="val 50000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6" name="Google Shape;1486;p125"/>
          <p:cNvCxnSpPr/>
          <p:nvPr/>
        </p:nvCxnSpPr>
        <p:spPr>
          <a:xfrm rot="10800000">
            <a:off x="1415350" y="2491100"/>
            <a:ext cx="0" cy="523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87" name="Google Shape;1487;p125"/>
          <p:cNvCxnSpPr/>
          <p:nvPr/>
        </p:nvCxnSpPr>
        <p:spPr>
          <a:xfrm rot="10800000">
            <a:off x="7810825" y="3051100"/>
            <a:ext cx="0" cy="52320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8" name="Google Shape;1488;p125"/>
          <p:cNvSpPr txBox="1"/>
          <p:nvPr/>
        </p:nvSpPr>
        <p:spPr>
          <a:xfrm>
            <a:off x="896025" y="3577950"/>
            <a:ext cx="2361600" cy="14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1925" tIns="0" rIns="241925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додавання і віднімання покажчиків з константою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9" name="Google Shape;1489;p125"/>
          <p:cNvSpPr txBox="1"/>
          <p:nvPr/>
        </p:nvSpPr>
        <p:spPr>
          <a:xfrm>
            <a:off x="2850475" y="1261406"/>
            <a:ext cx="21420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1925" tIns="0" rIns="241925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інкремент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0" name="Google Shape;1490;p125"/>
          <p:cNvSpPr txBox="1"/>
          <p:nvPr/>
        </p:nvSpPr>
        <p:spPr>
          <a:xfrm>
            <a:off x="6739825" y="1239168"/>
            <a:ext cx="2142000" cy="10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1925" tIns="0" rIns="241925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декремент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1" name="Google Shape;1491;p125"/>
          <p:cNvSpPr txBox="1"/>
          <p:nvPr/>
        </p:nvSpPr>
        <p:spPr>
          <a:xfrm>
            <a:off x="1566371" y="2527005"/>
            <a:ext cx="8676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/>
              <a:t>+с</a:t>
            </a:r>
            <a:endParaRPr sz="3500" b="1"/>
          </a:p>
        </p:txBody>
      </p:sp>
      <p:sp>
        <p:nvSpPr>
          <p:cNvPr id="1492" name="Google Shape;1492;p125"/>
          <p:cNvSpPr txBox="1"/>
          <p:nvPr/>
        </p:nvSpPr>
        <p:spPr>
          <a:xfrm>
            <a:off x="3355383" y="2600730"/>
            <a:ext cx="8676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/>
              <a:t>++</a:t>
            </a:r>
            <a:endParaRPr sz="3500" b="1"/>
          </a:p>
        </p:txBody>
      </p:sp>
      <p:sp>
        <p:nvSpPr>
          <p:cNvPr id="1493" name="Google Shape;1493;p125"/>
          <p:cNvSpPr txBox="1"/>
          <p:nvPr/>
        </p:nvSpPr>
        <p:spPr>
          <a:xfrm>
            <a:off x="4361373" y="3577950"/>
            <a:ext cx="2361600" cy="14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1925" tIns="0" rIns="241925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різниця вказівників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4" name="Google Shape;1494;p125"/>
          <p:cNvSpPr txBox="1"/>
          <p:nvPr/>
        </p:nvSpPr>
        <p:spPr>
          <a:xfrm>
            <a:off x="5100008" y="2600730"/>
            <a:ext cx="8676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/>
              <a:t>-</a:t>
            </a:r>
            <a:endParaRPr sz="3500" b="1"/>
          </a:p>
        </p:txBody>
      </p:sp>
      <p:sp>
        <p:nvSpPr>
          <p:cNvPr id="1495" name="Google Shape;1495;p125"/>
          <p:cNvSpPr txBox="1"/>
          <p:nvPr/>
        </p:nvSpPr>
        <p:spPr>
          <a:xfrm>
            <a:off x="6833096" y="2491030"/>
            <a:ext cx="867600" cy="10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/>
              <a:t>--</a:t>
            </a:r>
            <a:endParaRPr sz="3500" b="1"/>
          </a:p>
        </p:txBody>
      </p:sp>
      <p:sp>
        <p:nvSpPr>
          <p:cNvPr id="1496" name="Google Shape;1496;p1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98"/>
          <p:cNvSpPr txBox="1">
            <a:spLocks noGrp="1"/>
          </p:cNvSpPr>
          <p:nvPr>
            <p:ph type="title" idx="4294967295"/>
          </p:nvPr>
        </p:nvSpPr>
        <p:spPr>
          <a:xfrm>
            <a:off x="1682225" y="393150"/>
            <a:ext cx="1992600" cy="1221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none">
                <a:latin typeface="Oswald"/>
                <a:ea typeface="Oswald"/>
                <a:cs typeface="Oswald"/>
                <a:sym typeface="Oswald"/>
              </a:rPr>
              <a:t>МАСИВИ</a:t>
            </a:r>
            <a:endParaRPr u="none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89" name="Google Shape;989;p98"/>
          <p:cNvPicPr preferRelativeResize="0"/>
          <p:nvPr/>
        </p:nvPicPr>
        <p:blipFill rotWithShape="1">
          <a:blip r:embed="rId3">
            <a:alphaModFix/>
          </a:blip>
          <a:srcRect l="12724" r="26885" b="36499"/>
          <a:stretch/>
        </p:blipFill>
        <p:spPr>
          <a:xfrm>
            <a:off x="5340551" y="490650"/>
            <a:ext cx="3695149" cy="1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98"/>
          <p:cNvPicPr preferRelativeResize="0"/>
          <p:nvPr/>
        </p:nvPicPr>
        <p:blipFill rotWithShape="1">
          <a:blip r:embed="rId4">
            <a:alphaModFix/>
          </a:blip>
          <a:srcRect t="11109" r="36338" b="7024"/>
          <a:stretch/>
        </p:blipFill>
        <p:spPr>
          <a:xfrm>
            <a:off x="5267070" y="2809550"/>
            <a:ext cx="3695150" cy="1389949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98"/>
          <p:cNvSpPr txBox="1"/>
          <p:nvPr/>
        </p:nvSpPr>
        <p:spPr>
          <a:xfrm>
            <a:off x="293375" y="1842950"/>
            <a:ext cx="4875300" cy="19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Масив   має своє </a:t>
            </a:r>
            <a:r>
              <a:rPr lang="en-US" sz="1800">
                <a:solidFill>
                  <a:schemeClr val="accent5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ім’я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а кожен його елемент - свій порядковий номер - </a:t>
            </a:r>
            <a:r>
              <a:rPr lang="en-US" sz="1800">
                <a:solidFill>
                  <a:schemeClr val="accent5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індекс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mas[10];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double array[5];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2" name="Google Shape;992;p9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3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27"/>
          <p:cNvSpPr txBox="1"/>
          <p:nvPr/>
        </p:nvSpPr>
        <p:spPr>
          <a:xfrm>
            <a:off x="957942" y="1820456"/>
            <a:ext cx="3404100" cy="21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Різниця двох вказівників - це різниця їх значень, поділена на розмір типу в байтах.</a:t>
            </a: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None/>
            </a:pPr>
            <a:endParaRPr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None/>
            </a:pP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2" name="Google Shape;1512;p127"/>
          <p:cNvSpPr txBox="1">
            <a:spLocks noGrp="1"/>
          </p:cNvSpPr>
          <p:nvPr>
            <p:ph type="title"/>
          </p:nvPr>
        </p:nvSpPr>
        <p:spPr>
          <a:xfrm>
            <a:off x="2246573" y="-717521"/>
            <a:ext cx="8388600" cy="21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US" b="0" u="none"/>
              <a:t>РІЗНИЦЯ ДВОХ </a:t>
            </a:r>
            <a:r>
              <a:rPr lang="en-US" u="none">
                <a:solidFill>
                  <a:schemeClr val="lt1"/>
                </a:solidFill>
              </a:rPr>
              <a:t>ВКАЗІВНИКІВ</a:t>
            </a:r>
            <a:endParaRPr sz="3600" u="none">
              <a:solidFill>
                <a:schemeClr val="lt1"/>
              </a:solidFill>
            </a:endParaRPr>
          </a:p>
        </p:txBody>
      </p:sp>
      <p:pic>
        <p:nvPicPr>
          <p:cNvPr id="1513" name="Google Shape;1513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676" y="1149151"/>
            <a:ext cx="3578476" cy="396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4" name="Google Shape;1514;p1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p128"/>
          <p:cNvSpPr txBox="1">
            <a:spLocks noGrp="1"/>
          </p:cNvSpPr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ВКАЗІВНИКИ ТА </a:t>
            </a:r>
            <a:r>
              <a:rPr lang="en-US">
                <a:solidFill>
                  <a:schemeClr val="accent1"/>
                </a:solidFill>
              </a:rPr>
              <a:t>РЯДКИ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20" name="Google Shape;1520;p128"/>
          <p:cNvSpPr txBox="1"/>
          <p:nvPr/>
        </p:nvSpPr>
        <p:spPr>
          <a:xfrm>
            <a:off x="639643" y="1244352"/>
            <a:ext cx="4951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#include &lt;cstring&gt;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char s1[]="Finish";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char *ptr=&amp;s[0];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for (int i=0; i&lt;strlen(s1);i++, ptr++)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cout &lt;&lt; *ptr &lt;&lt; endl;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521" name="Google Shape;1521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215" y="1579298"/>
            <a:ext cx="3198145" cy="132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2" name="Google Shape;1522;p12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p129"/>
          <p:cNvSpPr txBox="1">
            <a:spLocks noGrp="1"/>
          </p:cNvSpPr>
          <p:nvPr>
            <p:ph type="title" idx="4294967295"/>
          </p:nvPr>
        </p:nvSpPr>
        <p:spPr>
          <a:xfrm>
            <a:off x="823600" y="126807"/>
            <a:ext cx="3888000" cy="1206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ПОСИЛАННЯ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28" name="Google Shape;1528;p129"/>
          <p:cNvSpPr/>
          <p:nvPr/>
        </p:nvSpPr>
        <p:spPr>
          <a:xfrm>
            <a:off x="5856708" y="1183050"/>
            <a:ext cx="2167500" cy="23055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endParaRPr sz="4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int &amp;r</a:t>
            </a:r>
            <a:endParaRPr sz="40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29" name="Google Shape;1529;p129"/>
          <p:cNvSpPr txBox="1"/>
          <p:nvPr/>
        </p:nvSpPr>
        <p:spPr>
          <a:xfrm>
            <a:off x="453994" y="1654950"/>
            <a:ext cx="4627200" cy="18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int t = 13;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int &amp;r = t;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cout &lt;&lt; "Було  t:" &lt;&lt; t; r += 10;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cout&lt;&lt;"\n Стало t:" &lt;&lt; t;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return 0;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30" name="Google Shape;1530;p129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B7B7B7"/>
                </a:solidFill>
              </a:rPr>
              <a:t>32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5" name="Google Shape;1535;p130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536" name="Google Shape;1536;p130"/>
            <p:cNvSpPr/>
            <p:nvPr/>
          </p:nvSpPr>
          <p:spPr>
            <a:xfrm>
              <a:off x="1970475" y="1400475"/>
              <a:ext cx="341300" cy="57725"/>
            </a:xfrm>
            <a:custGeom>
              <a:avLst/>
              <a:gdLst/>
              <a:ahLst/>
              <a:cxnLst/>
              <a:rect l="l" t="t" r="r" b="b"/>
              <a:pathLst>
                <a:path w="13652" h="2309" extrusionOk="0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537" name="Google Shape;1537;p130"/>
            <p:cNvSpPr/>
            <p:nvPr/>
          </p:nvSpPr>
          <p:spPr>
            <a:xfrm>
              <a:off x="1970475" y="1458175"/>
              <a:ext cx="341300" cy="194550"/>
            </a:xfrm>
            <a:custGeom>
              <a:avLst/>
              <a:gdLst/>
              <a:ahLst/>
              <a:cxnLst/>
              <a:rect l="l" t="t" r="r" b="b"/>
              <a:pathLst>
                <a:path w="13652" h="7782" extrusionOk="0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0"/>
            <p:cNvSpPr/>
            <p:nvPr/>
          </p:nvSpPr>
          <p:spPr>
            <a:xfrm>
              <a:off x="22552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0"/>
            <p:cNvSpPr/>
            <p:nvPr/>
          </p:nvSpPr>
          <p:spPr>
            <a:xfrm>
              <a:off x="219820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0"/>
            <p:cNvSpPr/>
            <p:nvPr/>
          </p:nvSpPr>
          <p:spPr>
            <a:xfrm>
              <a:off x="214112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0"/>
            <p:cNvSpPr/>
            <p:nvPr/>
          </p:nvSpPr>
          <p:spPr>
            <a:xfrm>
              <a:off x="208405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0"/>
            <p:cNvSpPr/>
            <p:nvPr/>
          </p:nvSpPr>
          <p:spPr>
            <a:xfrm>
              <a:off x="20266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0"/>
            <p:cNvSpPr/>
            <p:nvPr/>
          </p:nvSpPr>
          <p:spPr>
            <a:xfrm>
              <a:off x="1970475" y="1505375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0"/>
            <p:cNvSpPr/>
            <p:nvPr/>
          </p:nvSpPr>
          <p:spPr>
            <a:xfrm>
              <a:off x="1970475" y="1554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30"/>
            <p:cNvSpPr/>
            <p:nvPr/>
          </p:nvSpPr>
          <p:spPr>
            <a:xfrm>
              <a:off x="1970475" y="1603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30"/>
            <p:cNvSpPr/>
            <p:nvPr/>
          </p:nvSpPr>
          <p:spPr>
            <a:xfrm>
              <a:off x="2204575" y="1564525"/>
              <a:ext cx="46475" cy="34075"/>
            </a:xfrm>
            <a:custGeom>
              <a:avLst/>
              <a:gdLst/>
              <a:ahLst/>
              <a:cxnLst/>
              <a:rect l="l" t="t" r="r" b="b"/>
              <a:pathLst>
                <a:path w="1859" h="1363" extrusionOk="0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30"/>
            <p:cNvSpPr/>
            <p:nvPr/>
          </p:nvSpPr>
          <p:spPr>
            <a:xfrm>
              <a:off x="2194325" y="1559150"/>
              <a:ext cx="57525" cy="47500"/>
            </a:xfrm>
            <a:custGeom>
              <a:avLst/>
              <a:gdLst/>
              <a:ahLst/>
              <a:cxnLst/>
              <a:rect l="l" t="t" r="r" b="b"/>
              <a:pathLst>
                <a:path w="2301" h="1900" extrusionOk="0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30"/>
            <p:cNvSpPr/>
            <p:nvPr/>
          </p:nvSpPr>
          <p:spPr>
            <a:xfrm>
              <a:off x="1411650" y="1881625"/>
              <a:ext cx="486550" cy="49025"/>
            </a:xfrm>
            <a:custGeom>
              <a:avLst/>
              <a:gdLst/>
              <a:ahLst/>
              <a:cxnLst/>
              <a:rect l="l" t="t" r="r" b="b"/>
              <a:pathLst>
                <a:path w="19462" h="1961" extrusionOk="0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30"/>
            <p:cNvSpPr/>
            <p:nvPr/>
          </p:nvSpPr>
          <p:spPr>
            <a:xfrm>
              <a:off x="1605900" y="1930625"/>
              <a:ext cx="99825" cy="43050"/>
            </a:xfrm>
            <a:custGeom>
              <a:avLst/>
              <a:gdLst/>
              <a:ahLst/>
              <a:cxnLst/>
              <a:rect l="l" t="t" r="r" b="b"/>
              <a:pathLst>
                <a:path w="3993" h="1722" extrusionOk="0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30"/>
            <p:cNvSpPr/>
            <p:nvPr/>
          </p:nvSpPr>
          <p:spPr>
            <a:xfrm>
              <a:off x="1411650" y="1598025"/>
              <a:ext cx="486550" cy="284525"/>
            </a:xfrm>
            <a:custGeom>
              <a:avLst/>
              <a:gdLst/>
              <a:ahLst/>
              <a:cxnLst/>
              <a:rect l="l" t="t" r="r" b="b"/>
              <a:pathLst>
                <a:path w="19462" h="11381" extrusionOk="0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30"/>
            <p:cNvSpPr/>
            <p:nvPr/>
          </p:nvSpPr>
          <p:spPr>
            <a:xfrm>
              <a:off x="1431375" y="1618650"/>
              <a:ext cx="450075" cy="246250"/>
            </a:xfrm>
            <a:custGeom>
              <a:avLst/>
              <a:gdLst/>
              <a:ahLst/>
              <a:cxnLst/>
              <a:rect l="l" t="t" r="r" b="b"/>
              <a:pathLst>
                <a:path w="18003" h="9850" extrusionOk="0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30"/>
            <p:cNvSpPr/>
            <p:nvPr/>
          </p:nvSpPr>
          <p:spPr>
            <a:xfrm>
              <a:off x="1643850" y="1892975"/>
              <a:ext cx="22150" cy="22125"/>
            </a:xfrm>
            <a:custGeom>
              <a:avLst/>
              <a:gdLst/>
              <a:ahLst/>
              <a:cxnLst/>
              <a:rect l="l" t="t" r="r" b="b"/>
              <a:pathLst>
                <a:path w="886" h="885" extrusionOk="0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30"/>
            <p:cNvSpPr/>
            <p:nvPr/>
          </p:nvSpPr>
          <p:spPr>
            <a:xfrm>
              <a:off x="1461250" y="1732800"/>
              <a:ext cx="148250" cy="107300"/>
            </a:xfrm>
            <a:custGeom>
              <a:avLst/>
              <a:gdLst/>
              <a:ahLst/>
              <a:cxnLst/>
              <a:rect l="l" t="t" r="r" b="b"/>
              <a:pathLst>
                <a:path w="5930" h="4292" extrusionOk="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30"/>
            <p:cNvSpPr/>
            <p:nvPr/>
          </p:nvSpPr>
          <p:spPr>
            <a:xfrm>
              <a:off x="1478000" y="1802125"/>
              <a:ext cx="114775" cy="6600"/>
            </a:xfrm>
            <a:custGeom>
              <a:avLst/>
              <a:gdLst/>
              <a:ahLst/>
              <a:cxnLst/>
              <a:rect l="l" t="t" r="r" b="b"/>
              <a:pathLst>
                <a:path w="4591" h="264" extrusionOk="0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30"/>
            <p:cNvSpPr/>
            <p:nvPr/>
          </p:nvSpPr>
          <p:spPr>
            <a:xfrm>
              <a:off x="1478000" y="1817375"/>
              <a:ext cx="68150" cy="6300"/>
            </a:xfrm>
            <a:custGeom>
              <a:avLst/>
              <a:gdLst/>
              <a:ahLst/>
              <a:cxnLst/>
              <a:rect l="l" t="t" r="r" b="b"/>
              <a:pathLst>
                <a:path w="2726" h="252" extrusionOk="0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30"/>
            <p:cNvSpPr/>
            <p:nvPr/>
          </p:nvSpPr>
          <p:spPr>
            <a:xfrm>
              <a:off x="1474400" y="1745050"/>
              <a:ext cx="40675" cy="40975"/>
            </a:xfrm>
            <a:custGeom>
              <a:avLst/>
              <a:gdLst/>
              <a:ahLst/>
              <a:cxnLst/>
              <a:rect l="l" t="t" r="r" b="b"/>
              <a:pathLst>
                <a:path w="1627" h="1639" extrusionOk="0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30"/>
            <p:cNvSpPr/>
            <p:nvPr/>
          </p:nvSpPr>
          <p:spPr>
            <a:xfrm>
              <a:off x="1561375" y="1973650"/>
              <a:ext cx="187100" cy="14675"/>
            </a:xfrm>
            <a:custGeom>
              <a:avLst/>
              <a:gdLst/>
              <a:ahLst/>
              <a:cxnLst/>
              <a:rect l="l" t="t" r="r" b="b"/>
              <a:pathLst>
                <a:path w="7484" h="587" extrusionOk="0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30"/>
            <p:cNvSpPr/>
            <p:nvPr/>
          </p:nvSpPr>
          <p:spPr>
            <a:xfrm>
              <a:off x="1462450" y="1670350"/>
              <a:ext cx="119575" cy="6575"/>
            </a:xfrm>
            <a:custGeom>
              <a:avLst/>
              <a:gdLst/>
              <a:ahLst/>
              <a:cxnLst/>
              <a:rect l="l" t="t" r="r" b="b"/>
              <a:pathLst>
                <a:path w="4783" h="263" extrusionOk="0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30"/>
            <p:cNvSpPr/>
            <p:nvPr/>
          </p:nvSpPr>
          <p:spPr>
            <a:xfrm>
              <a:off x="1462450" y="1710975"/>
              <a:ext cx="119575" cy="6300"/>
            </a:xfrm>
            <a:custGeom>
              <a:avLst/>
              <a:gdLst/>
              <a:ahLst/>
              <a:cxnLst/>
              <a:rect l="l" t="t" r="r" b="b"/>
              <a:pathLst>
                <a:path w="4783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30"/>
            <p:cNvSpPr/>
            <p:nvPr/>
          </p:nvSpPr>
          <p:spPr>
            <a:xfrm>
              <a:off x="1462450" y="1690650"/>
              <a:ext cx="146475" cy="6300"/>
            </a:xfrm>
            <a:custGeom>
              <a:avLst/>
              <a:gdLst/>
              <a:ahLst/>
              <a:cxnLst/>
              <a:rect l="l" t="t" r="r" b="b"/>
              <a:pathLst>
                <a:path w="5859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30"/>
            <p:cNvSpPr/>
            <p:nvPr/>
          </p:nvSpPr>
          <p:spPr>
            <a:xfrm>
              <a:off x="1454100" y="1912100"/>
              <a:ext cx="68150" cy="40075"/>
            </a:xfrm>
            <a:custGeom>
              <a:avLst/>
              <a:gdLst/>
              <a:ahLst/>
              <a:cxnLst/>
              <a:rect l="l" t="t" r="r" b="b"/>
              <a:pathLst>
                <a:path w="2726" h="1603" extrusionOk="0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30"/>
            <p:cNvSpPr/>
            <p:nvPr/>
          </p:nvSpPr>
          <p:spPr>
            <a:xfrm>
              <a:off x="1474400" y="1904625"/>
              <a:ext cx="24850" cy="14975"/>
            </a:xfrm>
            <a:custGeom>
              <a:avLst/>
              <a:gdLst/>
              <a:ahLst/>
              <a:cxnLst/>
              <a:rect l="l" t="t" r="r" b="b"/>
              <a:pathLst>
                <a:path w="994" h="599" extrusionOk="0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30"/>
            <p:cNvSpPr/>
            <p:nvPr/>
          </p:nvSpPr>
          <p:spPr>
            <a:xfrm>
              <a:off x="1644150" y="1651800"/>
              <a:ext cx="196375" cy="188300"/>
            </a:xfrm>
            <a:custGeom>
              <a:avLst/>
              <a:gdLst/>
              <a:ahLst/>
              <a:cxnLst/>
              <a:rect l="l" t="t" r="r" b="b"/>
              <a:pathLst>
                <a:path w="7855" h="7532" extrusionOk="0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30"/>
            <p:cNvSpPr/>
            <p:nvPr/>
          </p:nvSpPr>
          <p:spPr>
            <a:xfrm>
              <a:off x="1679425" y="1684075"/>
              <a:ext cx="128525" cy="128525"/>
            </a:xfrm>
            <a:custGeom>
              <a:avLst/>
              <a:gdLst/>
              <a:ahLst/>
              <a:cxnLst/>
              <a:rect l="l" t="t" r="r" b="b"/>
              <a:pathLst>
                <a:path w="5141" h="5141" extrusionOk="0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30"/>
            <p:cNvSpPr/>
            <p:nvPr/>
          </p:nvSpPr>
          <p:spPr>
            <a:xfrm>
              <a:off x="1748450" y="1744750"/>
              <a:ext cx="59500" cy="67850"/>
            </a:xfrm>
            <a:custGeom>
              <a:avLst/>
              <a:gdLst/>
              <a:ahLst/>
              <a:cxnLst/>
              <a:rect l="l" t="t" r="r" b="b"/>
              <a:pathLst>
                <a:path w="2380" h="2714" extrusionOk="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30"/>
            <p:cNvSpPr/>
            <p:nvPr/>
          </p:nvSpPr>
          <p:spPr>
            <a:xfrm>
              <a:off x="1679425" y="1731900"/>
              <a:ext cx="108500" cy="80700"/>
            </a:xfrm>
            <a:custGeom>
              <a:avLst/>
              <a:gdLst/>
              <a:ahLst/>
              <a:cxnLst/>
              <a:rect l="l" t="t" r="r" b="b"/>
              <a:pathLst>
                <a:path w="4340" h="3228" extrusionOk="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30"/>
            <p:cNvSpPr/>
            <p:nvPr/>
          </p:nvSpPr>
          <p:spPr>
            <a:xfrm>
              <a:off x="1262825" y="1556925"/>
              <a:ext cx="63075" cy="57700"/>
            </a:xfrm>
            <a:custGeom>
              <a:avLst/>
              <a:gdLst/>
              <a:ahLst/>
              <a:cxnLst/>
              <a:rect l="l" t="t" r="r" b="b"/>
              <a:pathLst>
                <a:path w="2523" h="2308" extrusionOk="0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30"/>
            <p:cNvSpPr/>
            <p:nvPr/>
          </p:nvSpPr>
          <p:spPr>
            <a:xfrm>
              <a:off x="1025250" y="1538225"/>
              <a:ext cx="231625" cy="191900"/>
            </a:xfrm>
            <a:custGeom>
              <a:avLst/>
              <a:gdLst/>
              <a:ahLst/>
              <a:cxnLst/>
              <a:rect l="l" t="t" r="r" b="b"/>
              <a:pathLst>
                <a:path w="9265" h="7676" extrusionOk="0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30"/>
            <p:cNvSpPr/>
            <p:nvPr/>
          </p:nvSpPr>
          <p:spPr>
            <a:xfrm>
              <a:off x="1036300" y="1718525"/>
              <a:ext cx="84300" cy="250975"/>
            </a:xfrm>
            <a:custGeom>
              <a:avLst/>
              <a:gdLst/>
              <a:ahLst/>
              <a:cxnLst/>
              <a:rect l="l" t="t" r="r" b="b"/>
              <a:pathLst>
                <a:path w="3372" h="10039" extrusionOk="0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30"/>
            <p:cNvSpPr/>
            <p:nvPr/>
          </p:nvSpPr>
          <p:spPr>
            <a:xfrm>
              <a:off x="1223975" y="1487075"/>
              <a:ext cx="67275" cy="78400"/>
            </a:xfrm>
            <a:custGeom>
              <a:avLst/>
              <a:gdLst/>
              <a:ahLst/>
              <a:cxnLst/>
              <a:rect l="l" t="t" r="r" b="b"/>
              <a:pathLst>
                <a:path w="2691" h="3136" extrusionOk="0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30"/>
            <p:cNvSpPr/>
            <p:nvPr/>
          </p:nvSpPr>
          <p:spPr>
            <a:xfrm>
              <a:off x="1046175" y="1959025"/>
              <a:ext cx="136000" cy="29000"/>
            </a:xfrm>
            <a:custGeom>
              <a:avLst/>
              <a:gdLst/>
              <a:ahLst/>
              <a:cxnLst/>
              <a:rect l="l" t="t" r="r" b="b"/>
              <a:pathLst>
                <a:path w="5440" h="1160" extrusionOk="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30"/>
            <p:cNvSpPr/>
            <p:nvPr/>
          </p:nvSpPr>
          <p:spPr>
            <a:xfrm>
              <a:off x="1030025" y="1711575"/>
              <a:ext cx="39475" cy="25425"/>
            </a:xfrm>
            <a:custGeom>
              <a:avLst/>
              <a:gdLst/>
              <a:ahLst/>
              <a:cxnLst/>
              <a:rect l="l" t="t" r="r" b="b"/>
              <a:pathLst>
                <a:path w="1579" h="1017" extrusionOk="0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30"/>
            <p:cNvSpPr/>
            <p:nvPr/>
          </p:nvSpPr>
          <p:spPr>
            <a:xfrm>
              <a:off x="1018375" y="1711575"/>
              <a:ext cx="25725" cy="25425"/>
            </a:xfrm>
            <a:custGeom>
              <a:avLst/>
              <a:gdLst/>
              <a:ahLst/>
              <a:cxnLst/>
              <a:rect l="l" t="t" r="r" b="b"/>
              <a:pathLst>
                <a:path w="1029" h="1017" extrusionOk="0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30"/>
            <p:cNvSpPr/>
            <p:nvPr/>
          </p:nvSpPr>
          <p:spPr>
            <a:xfrm>
              <a:off x="1229650" y="1524500"/>
              <a:ext cx="118375" cy="92675"/>
            </a:xfrm>
            <a:custGeom>
              <a:avLst/>
              <a:gdLst/>
              <a:ahLst/>
              <a:cxnLst/>
              <a:rect l="l" t="t" r="r" b="b"/>
              <a:pathLst>
                <a:path w="4735" h="3707" extrusionOk="0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30"/>
            <p:cNvSpPr/>
            <p:nvPr/>
          </p:nvSpPr>
          <p:spPr>
            <a:xfrm>
              <a:off x="2064325" y="1862800"/>
              <a:ext cx="116575" cy="124925"/>
            </a:xfrm>
            <a:custGeom>
              <a:avLst/>
              <a:gdLst/>
              <a:ahLst/>
              <a:cxnLst/>
              <a:rect l="l" t="t" r="r" b="b"/>
              <a:pathLst>
                <a:path w="4663" h="4997" extrusionOk="0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30"/>
            <p:cNvSpPr/>
            <p:nvPr/>
          </p:nvSpPr>
          <p:spPr>
            <a:xfrm>
              <a:off x="2032650" y="1889950"/>
              <a:ext cx="50825" cy="69100"/>
            </a:xfrm>
            <a:custGeom>
              <a:avLst/>
              <a:gdLst/>
              <a:ahLst/>
              <a:cxnLst/>
              <a:rect l="l" t="t" r="r" b="b"/>
              <a:pathLst>
                <a:path w="2033" h="2764" extrusionOk="0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30"/>
            <p:cNvSpPr/>
            <p:nvPr/>
          </p:nvSpPr>
          <p:spPr>
            <a:xfrm>
              <a:off x="984025" y="1151725"/>
              <a:ext cx="281225" cy="248625"/>
            </a:xfrm>
            <a:custGeom>
              <a:avLst/>
              <a:gdLst/>
              <a:ahLst/>
              <a:cxnLst/>
              <a:rect l="l" t="t" r="r" b="b"/>
              <a:pathLst>
                <a:path w="11249" h="9945" extrusionOk="0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30"/>
            <p:cNvSpPr/>
            <p:nvPr/>
          </p:nvSpPr>
          <p:spPr>
            <a:xfrm>
              <a:off x="1016875" y="1177975"/>
              <a:ext cx="215500" cy="196125"/>
            </a:xfrm>
            <a:custGeom>
              <a:avLst/>
              <a:gdLst/>
              <a:ahLst/>
              <a:cxnLst/>
              <a:rect l="l" t="t" r="r" b="b"/>
              <a:pathLst>
                <a:path w="8620" h="7845" extrusionOk="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30"/>
            <p:cNvSpPr/>
            <p:nvPr/>
          </p:nvSpPr>
          <p:spPr>
            <a:xfrm>
              <a:off x="1084725" y="1208325"/>
              <a:ext cx="40075" cy="92975"/>
            </a:xfrm>
            <a:custGeom>
              <a:avLst/>
              <a:gdLst/>
              <a:ahLst/>
              <a:cxnLst/>
              <a:rect l="l" t="t" r="r" b="b"/>
              <a:pathLst>
                <a:path w="1603" h="3719" fill="none" extrusionOk="0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w="80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30"/>
            <p:cNvSpPr/>
            <p:nvPr/>
          </p:nvSpPr>
          <p:spPr>
            <a:xfrm>
              <a:off x="102765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30"/>
            <p:cNvSpPr/>
            <p:nvPr/>
          </p:nvSpPr>
          <p:spPr>
            <a:xfrm>
              <a:off x="111760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30"/>
            <p:cNvSpPr/>
            <p:nvPr/>
          </p:nvSpPr>
          <p:spPr>
            <a:xfrm>
              <a:off x="10449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30"/>
            <p:cNvSpPr/>
            <p:nvPr/>
          </p:nvSpPr>
          <p:spPr>
            <a:xfrm>
              <a:off x="10243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30"/>
            <p:cNvSpPr/>
            <p:nvPr/>
          </p:nvSpPr>
          <p:spPr>
            <a:xfrm>
              <a:off x="2057750" y="2041200"/>
              <a:ext cx="88475" cy="348775"/>
            </a:xfrm>
            <a:custGeom>
              <a:avLst/>
              <a:gdLst/>
              <a:ahLst/>
              <a:cxnLst/>
              <a:rect l="l" t="t" r="r" b="b"/>
              <a:pathLst>
                <a:path w="3539" h="13951" extrusionOk="0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30"/>
            <p:cNvSpPr/>
            <p:nvPr/>
          </p:nvSpPr>
          <p:spPr>
            <a:xfrm>
              <a:off x="2147400" y="2041200"/>
              <a:ext cx="88775" cy="348775"/>
            </a:xfrm>
            <a:custGeom>
              <a:avLst/>
              <a:gdLst/>
              <a:ahLst/>
              <a:cxnLst/>
              <a:rect l="l" t="t" r="r" b="b"/>
              <a:pathLst>
                <a:path w="3551" h="13951" extrusionOk="0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30"/>
            <p:cNvSpPr/>
            <p:nvPr/>
          </p:nvSpPr>
          <p:spPr>
            <a:xfrm>
              <a:off x="20750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30"/>
            <p:cNvSpPr/>
            <p:nvPr/>
          </p:nvSpPr>
          <p:spPr>
            <a:xfrm>
              <a:off x="20544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30"/>
            <p:cNvSpPr/>
            <p:nvPr/>
          </p:nvSpPr>
          <p:spPr>
            <a:xfrm>
              <a:off x="972950" y="1988900"/>
              <a:ext cx="1325975" cy="42750"/>
            </a:xfrm>
            <a:custGeom>
              <a:avLst/>
              <a:gdLst/>
              <a:ahLst/>
              <a:cxnLst/>
              <a:rect l="l" t="t" r="r" b="b"/>
              <a:pathLst>
                <a:path w="53039" h="1710" extrusionOk="0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30"/>
            <p:cNvSpPr/>
            <p:nvPr/>
          </p:nvSpPr>
          <p:spPr>
            <a:xfrm>
              <a:off x="819350" y="2382775"/>
              <a:ext cx="1640650" cy="11075"/>
            </a:xfrm>
            <a:custGeom>
              <a:avLst/>
              <a:gdLst/>
              <a:ahLst/>
              <a:cxnLst/>
              <a:rect l="l" t="t" r="r" b="b"/>
              <a:pathLst>
                <a:path w="65626" h="443" extrusionOk="0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30"/>
            <p:cNvSpPr/>
            <p:nvPr/>
          </p:nvSpPr>
          <p:spPr>
            <a:xfrm>
              <a:off x="1767875" y="2410275"/>
              <a:ext cx="32300" cy="32000"/>
            </a:xfrm>
            <a:custGeom>
              <a:avLst/>
              <a:gdLst/>
              <a:ahLst/>
              <a:cxnLst/>
              <a:rect l="l" t="t" r="r" b="b"/>
              <a:pathLst>
                <a:path w="1292" h="1280" extrusionOk="0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30"/>
            <p:cNvSpPr/>
            <p:nvPr/>
          </p:nvSpPr>
          <p:spPr>
            <a:xfrm>
              <a:off x="1601725" y="2410275"/>
              <a:ext cx="32000" cy="32000"/>
            </a:xfrm>
            <a:custGeom>
              <a:avLst/>
              <a:gdLst/>
              <a:ahLst/>
              <a:cxnLst/>
              <a:rect l="l" t="t" r="r" b="b"/>
              <a:pathLst>
                <a:path w="1280" h="1280" extrusionOk="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30"/>
            <p:cNvSpPr/>
            <p:nvPr/>
          </p:nvSpPr>
          <p:spPr>
            <a:xfrm>
              <a:off x="1760700" y="2275775"/>
              <a:ext cx="28425" cy="109700"/>
            </a:xfrm>
            <a:custGeom>
              <a:avLst/>
              <a:gdLst/>
              <a:ahLst/>
              <a:cxnLst/>
              <a:rect l="l" t="t" r="r" b="b"/>
              <a:pathLst>
                <a:path w="1137" h="4388" extrusionOk="0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30"/>
            <p:cNvSpPr/>
            <p:nvPr/>
          </p:nvSpPr>
          <p:spPr>
            <a:xfrm>
              <a:off x="1609775" y="2372000"/>
              <a:ext cx="330250" cy="43075"/>
            </a:xfrm>
            <a:custGeom>
              <a:avLst/>
              <a:gdLst/>
              <a:ahLst/>
              <a:cxnLst/>
              <a:rect l="l" t="t" r="r" b="b"/>
              <a:pathLst>
                <a:path w="13210" h="1723" extrusionOk="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30"/>
            <p:cNvSpPr/>
            <p:nvPr/>
          </p:nvSpPr>
          <p:spPr>
            <a:xfrm>
              <a:off x="1752025" y="2273100"/>
              <a:ext cx="45750" cy="43350"/>
            </a:xfrm>
            <a:custGeom>
              <a:avLst/>
              <a:gdLst/>
              <a:ahLst/>
              <a:cxnLst/>
              <a:rect l="l" t="t" r="r" b="b"/>
              <a:pathLst>
                <a:path w="1830" h="1734" extrusionOk="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30"/>
            <p:cNvSpPr/>
            <p:nvPr/>
          </p:nvSpPr>
          <p:spPr>
            <a:xfrm>
              <a:off x="1740675" y="2222000"/>
              <a:ext cx="68450" cy="59500"/>
            </a:xfrm>
            <a:custGeom>
              <a:avLst/>
              <a:gdLst/>
              <a:ahLst/>
              <a:cxnLst/>
              <a:rect l="l" t="t" r="r" b="b"/>
              <a:pathLst>
                <a:path w="2738" h="2380" extrusionOk="0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30"/>
            <p:cNvSpPr/>
            <p:nvPr/>
          </p:nvSpPr>
          <p:spPr>
            <a:xfrm>
              <a:off x="1683300" y="2191225"/>
              <a:ext cx="183200" cy="31100"/>
            </a:xfrm>
            <a:custGeom>
              <a:avLst/>
              <a:gdLst/>
              <a:ahLst/>
              <a:cxnLst/>
              <a:rect l="l" t="t" r="r" b="b"/>
              <a:pathLst>
                <a:path w="7328" h="1244" extrusionOk="0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30"/>
            <p:cNvSpPr/>
            <p:nvPr/>
          </p:nvSpPr>
          <p:spPr>
            <a:xfrm>
              <a:off x="1912500" y="2426400"/>
              <a:ext cx="32000" cy="15875"/>
            </a:xfrm>
            <a:custGeom>
              <a:avLst/>
              <a:gdLst/>
              <a:ahLst/>
              <a:cxnLst/>
              <a:rect l="l" t="t" r="r" b="b"/>
              <a:pathLst>
                <a:path w="1280" h="635" extrusionOk="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30"/>
            <p:cNvSpPr/>
            <p:nvPr/>
          </p:nvSpPr>
          <p:spPr>
            <a:xfrm>
              <a:off x="1912500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30"/>
            <p:cNvSpPr/>
            <p:nvPr/>
          </p:nvSpPr>
          <p:spPr>
            <a:xfrm>
              <a:off x="1767875" y="2410275"/>
              <a:ext cx="32300" cy="16150"/>
            </a:xfrm>
            <a:custGeom>
              <a:avLst/>
              <a:gdLst/>
              <a:ahLst/>
              <a:cxnLst/>
              <a:rect l="l" t="t" r="r" b="b"/>
              <a:pathLst>
                <a:path w="1292" h="646" extrusionOk="0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30"/>
            <p:cNvSpPr/>
            <p:nvPr/>
          </p:nvSpPr>
          <p:spPr>
            <a:xfrm>
              <a:off x="1601725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30"/>
            <p:cNvSpPr/>
            <p:nvPr/>
          </p:nvSpPr>
          <p:spPr>
            <a:xfrm>
              <a:off x="1797750" y="2218700"/>
              <a:ext cx="11375" cy="59500"/>
            </a:xfrm>
            <a:custGeom>
              <a:avLst/>
              <a:gdLst/>
              <a:ahLst/>
              <a:cxnLst/>
              <a:rect l="l" t="t" r="r" b="b"/>
              <a:pathLst>
                <a:path w="455" h="2380" extrusionOk="0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30"/>
            <p:cNvSpPr/>
            <p:nvPr/>
          </p:nvSpPr>
          <p:spPr>
            <a:xfrm>
              <a:off x="1786400" y="2278175"/>
              <a:ext cx="11375" cy="35000"/>
            </a:xfrm>
            <a:custGeom>
              <a:avLst/>
              <a:gdLst/>
              <a:ahLst/>
              <a:cxnLst/>
              <a:rect l="l" t="t" r="r" b="b"/>
              <a:pathLst>
                <a:path w="455" h="1400" extrusionOk="0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30"/>
            <p:cNvSpPr/>
            <p:nvPr/>
          </p:nvSpPr>
          <p:spPr>
            <a:xfrm>
              <a:off x="1556600" y="1719950"/>
              <a:ext cx="231325" cy="471300"/>
            </a:xfrm>
            <a:custGeom>
              <a:avLst/>
              <a:gdLst/>
              <a:ahLst/>
              <a:cxnLst/>
              <a:rect l="l" t="t" r="r" b="b"/>
              <a:pathLst>
                <a:path w="9253" h="18852" extrusionOk="0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30"/>
            <p:cNvSpPr/>
            <p:nvPr/>
          </p:nvSpPr>
          <p:spPr>
            <a:xfrm>
              <a:off x="1709300" y="1719950"/>
              <a:ext cx="281525" cy="471300"/>
            </a:xfrm>
            <a:custGeom>
              <a:avLst/>
              <a:gdLst/>
              <a:ahLst/>
              <a:cxnLst/>
              <a:rect l="l" t="t" r="r" b="b"/>
              <a:pathLst>
                <a:path w="11261" h="18852" extrusionOk="0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5" name="Google Shape;1605;p130"/>
          <p:cNvSpPr txBox="1">
            <a:spLocks noGrp="1"/>
          </p:cNvSpPr>
          <p:nvPr>
            <p:ph type="ctrTitle"/>
          </p:nvPr>
        </p:nvSpPr>
        <p:spPr>
          <a:xfrm>
            <a:off x="903650" y="261850"/>
            <a:ext cx="4058400" cy="25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ФАЙЛИ</a:t>
            </a: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/>
              <a:t> </a:t>
            </a:r>
            <a:r>
              <a:rPr lang="en-US" sz="4100" u="sng">
                <a:solidFill>
                  <a:srgbClr val="FFFFFF"/>
                </a:solidFill>
              </a:rPr>
              <a:t>С++</a:t>
            </a:r>
            <a:endParaRPr sz="4100" u="sng">
              <a:solidFill>
                <a:srgbClr val="FFFFFF"/>
              </a:solidFill>
            </a:endParaRPr>
          </a:p>
        </p:txBody>
      </p:sp>
      <p:sp>
        <p:nvSpPr>
          <p:cNvPr id="1606" name="Google Shape;1606;p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p131"/>
          <p:cNvSpPr txBox="1">
            <a:spLocks noGrp="1"/>
          </p:cNvSpPr>
          <p:nvPr>
            <p:ph type="title" idx="4294967295"/>
          </p:nvPr>
        </p:nvSpPr>
        <p:spPr>
          <a:xfrm>
            <a:off x="1606750" y="360750"/>
            <a:ext cx="5985000" cy="7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none"/>
              <a:t>ФАЙЛИ </a:t>
            </a:r>
            <a:r>
              <a:rPr lang="en-US">
                <a:solidFill>
                  <a:srgbClr val="FFFFFF"/>
                </a:solidFill>
              </a:rPr>
              <a:t>В С++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12" name="Google Shape;1612;p131"/>
          <p:cNvSpPr/>
          <p:nvPr/>
        </p:nvSpPr>
        <p:spPr>
          <a:xfrm>
            <a:off x="3184500" y="4287452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p131"/>
          <p:cNvSpPr/>
          <p:nvPr/>
        </p:nvSpPr>
        <p:spPr>
          <a:xfrm>
            <a:off x="3184500" y="3878420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p131"/>
          <p:cNvSpPr/>
          <p:nvPr/>
        </p:nvSpPr>
        <p:spPr>
          <a:xfrm>
            <a:off x="3541541" y="3615949"/>
            <a:ext cx="63726" cy="21339"/>
          </a:xfrm>
          <a:custGeom>
            <a:avLst/>
            <a:gdLst/>
            <a:ahLst/>
            <a:cxnLst/>
            <a:rect l="l" t="t" r="r" b="b"/>
            <a:pathLst>
              <a:path w="657" h="220" extrusionOk="0">
                <a:moveTo>
                  <a:pt x="656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p131"/>
          <p:cNvSpPr/>
          <p:nvPr/>
        </p:nvSpPr>
        <p:spPr>
          <a:xfrm>
            <a:off x="3555024" y="3652614"/>
            <a:ext cx="61786" cy="21339"/>
          </a:xfrm>
          <a:custGeom>
            <a:avLst/>
            <a:gdLst/>
            <a:ahLst/>
            <a:cxnLst/>
            <a:rect l="l" t="t" r="r" b="b"/>
            <a:pathLst>
              <a:path w="637" h="220" extrusionOk="0">
                <a:moveTo>
                  <a:pt x="637" y="1"/>
                </a:moveTo>
                <a:lnTo>
                  <a:pt x="0" y="220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p131"/>
          <p:cNvSpPr/>
          <p:nvPr/>
        </p:nvSpPr>
        <p:spPr>
          <a:xfrm>
            <a:off x="3782673" y="4331876"/>
            <a:ext cx="61883" cy="21242"/>
          </a:xfrm>
          <a:custGeom>
            <a:avLst/>
            <a:gdLst/>
            <a:ahLst/>
            <a:cxnLst/>
            <a:rect l="l" t="t" r="r" b="b"/>
            <a:pathLst>
              <a:path w="638" h="219" extrusionOk="0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p131"/>
          <p:cNvSpPr/>
          <p:nvPr/>
        </p:nvSpPr>
        <p:spPr>
          <a:xfrm>
            <a:off x="3686162" y="3756884"/>
            <a:ext cx="268385" cy="603988"/>
          </a:xfrm>
          <a:custGeom>
            <a:avLst/>
            <a:gdLst/>
            <a:ahLst/>
            <a:cxnLst/>
            <a:rect l="l" t="t" r="r" b="b"/>
            <a:pathLst>
              <a:path w="2767" h="6227" extrusionOk="0">
                <a:moveTo>
                  <a:pt x="896" y="338"/>
                </a:moveTo>
                <a:lnTo>
                  <a:pt x="2766" y="5948"/>
                </a:lnTo>
                <a:lnTo>
                  <a:pt x="1931" y="6227"/>
                </a:lnTo>
                <a:lnTo>
                  <a:pt x="61" y="617"/>
                </a:lnTo>
                <a:cubicBezTo>
                  <a:pt x="1" y="398"/>
                  <a:pt x="120" y="139"/>
                  <a:pt x="339" y="60"/>
                </a:cubicBezTo>
                <a:lnTo>
                  <a:pt x="339" y="60"/>
                </a:lnTo>
                <a:cubicBezTo>
                  <a:pt x="578" y="0"/>
                  <a:pt x="817" y="119"/>
                  <a:pt x="896" y="33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p131"/>
          <p:cNvSpPr/>
          <p:nvPr/>
        </p:nvSpPr>
        <p:spPr>
          <a:xfrm>
            <a:off x="2416676" y="4376203"/>
            <a:ext cx="4310652" cy="142874"/>
          </a:xfrm>
          <a:custGeom>
            <a:avLst/>
            <a:gdLst/>
            <a:ahLst/>
            <a:cxnLst/>
            <a:rect l="l" t="t" r="r" b="b"/>
            <a:pathLst>
              <a:path w="44442" h="1473" extrusionOk="0">
                <a:moveTo>
                  <a:pt x="1" y="1"/>
                </a:moveTo>
                <a:lnTo>
                  <a:pt x="1" y="1473"/>
                </a:lnTo>
                <a:lnTo>
                  <a:pt x="44441" y="1473"/>
                </a:lnTo>
                <a:lnTo>
                  <a:pt x="444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p131"/>
          <p:cNvSpPr/>
          <p:nvPr/>
        </p:nvSpPr>
        <p:spPr>
          <a:xfrm rot="-5400000">
            <a:off x="4797492" y="3997095"/>
            <a:ext cx="97" cy="97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 w="11925" cap="flat" cmpd="sng">
            <a:solidFill>
              <a:srgbClr val="B8D47F"/>
            </a:solidFill>
            <a:prstDash val="solid"/>
            <a:miter lim="198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20" name="Google Shape;1620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450" y="1268924"/>
            <a:ext cx="4450150" cy="35442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131"/>
          <p:cNvSpPr txBox="1"/>
          <p:nvPr/>
        </p:nvSpPr>
        <p:spPr>
          <a:xfrm>
            <a:off x="5645225" y="742125"/>
            <a:ext cx="3084900" cy="3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Важливою можливістю мови C ++ є роздільна компіляція.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2" name="Google Shape;1622;p13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34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7" name="Google Shape;1627;p132"/>
          <p:cNvGrpSpPr/>
          <p:nvPr/>
        </p:nvGrpSpPr>
        <p:grpSpPr>
          <a:xfrm>
            <a:off x="3023249" y="1901619"/>
            <a:ext cx="3544846" cy="2325060"/>
            <a:chOff x="2648175" y="1309900"/>
            <a:chExt cx="3847657" cy="2523673"/>
          </a:xfrm>
        </p:grpSpPr>
        <p:sp>
          <p:nvSpPr>
            <p:cNvPr id="1628" name="Google Shape;1628;p132"/>
            <p:cNvSpPr/>
            <p:nvPr/>
          </p:nvSpPr>
          <p:spPr>
            <a:xfrm>
              <a:off x="2648175" y="1309900"/>
              <a:ext cx="3847657" cy="2523673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32"/>
            <p:cNvSpPr/>
            <p:nvPr/>
          </p:nvSpPr>
          <p:spPr>
            <a:xfrm>
              <a:off x="3043355" y="1510394"/>
              <a:ext cx="3054692" cy="2122975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32"/>
            <p:cNvSpPr/>
            <p:nvPr/>
          </p:nvSpPr>
          <p:spPr>
            <a:xfrm>
              <a:off x="2778938" y="2441692"/>
              <a:ext cx="136548" cy="265300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32"/>
            <p:cNvSpPr/>
            <p:nvPr/>
          </p:nvSpPr>
          <p:spPr>
            <a:xfrm>
              <a:off x="6231408" y="2372835"/>
              <a:ext cx="133655" cy="398094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32"/>
            <p:cNvSpPr/>
            <p:nvPr/>
          </p:nvSpPr>
          <p:spPr>
            <a:xfrm>
              <a:off x="6209132" y="1510394"/>
              <a:ext cx="178207" cy="133662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32"/>
            <p:cNvSpPr/>
            <p:nvPr/>
          </p:nvSpPr>
          <p:spPr>
            <a:xfrm>
              <a:off x="2778938" y="2108403"/>
              <a:ext cx="133945" cy="197890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32"/>
            <p:cNvSpPr/>
            <p:nvPr/>
          </p:nvSpPr>
          <p:spPr>
            <a:xfrm>
              <a:off x="2778938" y="2837182"/>
              <a:ext cx="133945" cy="200783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32"/>
            <p:cNvSpPr/>
            <p:nvPr/>
          </p:nvSpPr>
          <p:spPr>
            <a:xfrm>
              <a:off x="3908353" y="1841368"/>
              <a:ext cx="1327297" cy="1060330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32"/>
            <p:cNvSpPr/>
            <p:nvPr/>
          </p:nvSpPr>
          <p:spPr>
            <a:xfrm>
              <a:off x="3243549" y="3168445"/>
              <a:ext cx="2656908" cy="133662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32"/>
            <p:cNvSpPr/>
            <p:nvPr/>
          </p:nvSpPr>
          <p:spPr>
            <a:xfrm>
              <a:off x="3243549" y="3168445"/>
              <a:ext cx="598267" cy="133662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32"/>
            <p:cNvSpPr/>
            <p:nvPr/>
          </p:nvSpPr>
          <p:spPr>
            <a:xfrm>
              <a:off x="3708159" y="3101614"/>
              <a:ext cx="267311" cy="267325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9" name="Google Shape;1639;p132"/>
          <p:cNvSpPr/>
          <p:nvPr/>
        </p:nvSpPr>
        <p:spPr>
          <a:xfrm>
            <a:off x="6931300" y="1697175"/>
            <a:ext cx="1131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132"/>
          <p:cNvSpPr/>
          <p:nvPr/>
        </p:nvSpPr>
        <p:spPr>
          <a:xfrm>
            <a:off x="1080675" y="2484550"/>
            <a:ext cx="1131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41" name="Google Shape;1641;p132"/>
          <p:cNvCxnSpPr/>
          <p:nvPr/>
        </p:nvCxnSpPr>
        <p:spPr>
          <a:xfrm>
            <a:off x="5747187" y="2217800"/>
            <a:ext cx="1617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2" name="Google Shape;1642;p132"/>
          <p:cNvCxnSpPr/>
          <p:nvPr/>
        </p:nvCxnSpPr>
        <p:spPr>
          <a:xfrm>
            <a:off x="1876475" y="2689000"/>
            <a:ext cx="16173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3" name="Google Shape;1643;p132"/>
          <p:cNvSpPr txBox="1">
            <a:spLocks noGrp="1"/>
          </p:cNvSpPr>
          <p:nvPr>
            <p:ph type="subTitle" idx="4294967295"/>
          </p:nvPr>
        </p:nvSpPr>
        <p:spPr>
          <a:xfrm>
            <a:off x="1156875" y="2484550"/>
            <a:ext cx="16611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B</a:t>
            </a:r>
            <a:endParaRPr/>
          </a:p>
        </p:txBody>
      </p:sp>
      <p:sp>
        <p:nvSpPr>
          <p:cNvPr id="1644" name="Google Shape;1644;p132"/>
          <p:cNvSpPr txBox="1">
            <a:spLocks noGrp="1"/>
          </p:cNvSpPr>
          <p:nvPr>
            <p:ph type="subTitle" idx="4294967295"/>
          </p:nvPr>
        </p:nvSpPr>
        <p:spPr>
          <a:xfrm>
            <a:off x="7051950" y="1697175"/>
            <a:ext cx="1780800" cy="47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CASE 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5" name="Google Shape;1645;p132"/>
          <p:cNvGrpSpPr/>
          <p:nvPr/>
        </p:nvGrpSpPr>
        <p:grpSpPr>
          <a:xfrm rot="361642" flipH="1">
            <a:off x="7137713" y="2904051"/>
            <a:ext cx="1790393" cy="3904172"/>
            <a:chOff x="8759811" y="1638272"/>
            <a:chExt cx="680904" cy="1485019"/>
          </a:xfrm>
        </p:grpSpPr>
        <p:sp>
          <p:nvSpPr>
            <p:cNvPr id="1646" name="Google Shape;1646;p132"/>
            <p:cNvSpPr/>
            <p:nvPr/>
          </p:nvSpPr>
          <p:spPr>
            <a:xfrm>
              <a:off x="9085726" y="2973384"/>
              <a:ext cx="55283" cy="138667"/>
            </a:xfrm>
            <a:custGeom>
              <a:avLst/>
              <a:gdLst/>
              <a:ahLst/>
              <a:cxnLst/>
              <a:rect l="l" t="t" r="r" b="b"/>
              <a:pathLst>
                <a:path w="1023" h="2566" extrusionOk="0">
                  <a:moveTo>
                    <a:pt x="936" y="1"/>
                  </a:moveTo>
                  <a:lnTo>
                    <a:pt x="0" y="261"/>
                  </a:lnTo>
                  <a:lnTo>
                    <a:pt x="156" y="2132"/>
                  </a:lnTo>
                  <a:lnTo>
                    <a:pt x="225" y="2358"/>
                  </a:lnTo>
                  <a:lnTo>
                    <a:pt x="1023" y="2566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32"/>
            <p:cNvSpPr/>
            <p:nvPr/>
          </p:nvSpPr>
          <p:spPr>
            <a:xfrm>
              <a:off x="9092265" y="3088597"/>
              <a:ext cx="108674" cy="34694"/>
            </a:xfrm>
            <a:custGeom>
              <a:avLst/>
              <a:gdLst/>
              <a:ahLst/>
              <a:cxnLst/>
              <a:rect l="l" t="t" r="r" b="b"/>
              <a:pathLst>
                <a:path w="2011" h="642" extrusionOk="0">
                  <a:moveTo>
                    <a:pt x="35" y="0"/>
                  </a:moveTo>
                  <a:lnTo>
                    <a:pt x="18" y="468"/>
                  </a:lnTo>
                  <a:cubicBezTo>
                    <a:pt x="0" y="572"/>
                    <a:pt x="70" y="642"/>
                    <a:pt x="174" y="642"/>
                  </a:cubicBezTo>
                  <a:lnTo>
                    <a:pt x="2011" y="642"/>
                  </a:lnTo>
                  <a:cubicBezTo>
                    <a:pt x="2011" y="520"/>
                    <a:pt x="1924" y="434"/>
                    <a:pt x="1820" y="416"/>
                  </a:cubicBezTo>
                  <a:cubicBezTo>
                    <a:pt x="1491" y="330"/>
                    <a:pt x="1162" y="191"/>
                    <a:pt x="884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32"/>
            <p:cNvSpPr/>
            <p:nvPr/>
          </p:nvSpPr>
          <p:spPr>
            <a:xfrm>
              <a:off x="8770997" y="2809481"/>
              <a:ext cx="186438" cy="260419"/>
            </a:xfrm>
            <a:custGeom>
              <a:avLst/>
              <a:gdLst/>
              <a:ahLst/>
              <a:cxnLst/>
              <a:rect l="l" t="t" r="r" b="b"/>
              <a:pathLst>
                <a:path w="3450" h="4819" extrusionOk="0">
                  <a:moveTo>
                    <a:pt x="3450" y="1"/>
                  </a:moveTo>
                  <a:lnTo>
                    <a:pt x="1682" y="157"/>
                  </a:lnTo>
                  <a:lnTo>
                    <a:pt x="18" y="4542"/>
                  </a:lnTo>
                  <a:lnTo>
                    <a:pt x="1" y="4784"/>
                  </a:lnTo>
                  <a:lnTo>
                    <a:pt x="816" y="4819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32"/>
            <p:cNvSpPr/>
            <p:nvPr/>
          </p:nvSpPr>
          <p:spPr>
            <a:xfrm>
              <a:off x="8759811" y="3054876"/>
              <a:ext cx="103054" cy="68415"/>
            </a:xfrm>
            <a:custGeom>
              <a:avLst/>
              <a:gdLst/>
              <a:ahLst/>
              <a:cxnLst/>
              <a:rect l="l" t="t" r="r" b="b"/>
              <a:pathLst>
                <a:path w="1907" h="1266" extrusionOk="0">
                  <a:moveTo>
                    <a:pt x="225" y="1"/>
                  </a:moveTo>
                  <a:lnTo>
                    <a:pt x="52" y="434"/>
                  </a:lnTo>
                  <a:cubicBezTo>
                    <a:pt x="0" y="520"/>
                    <a:pt x="52" y="624"/>
                    <a:pt x="139" y="642"/>
                  </a:cubicBezTo>
                  <a:lnTo>
                    <a:pt x="1872" y="1266"/>
                  </a:lnTo>
                  <a:cubicBezTo>
                    <a:pt x="1906" y="1162"/>
                    <a:pt x="1872" y="1040"/>
                    <a:pt x="1768" y="988"/>
                  </a:cubicBezTo>
                  <a:cubicBezTo>
                    <a:pt x="1473" y="798"/>
                    <a:pt x="1230" y="555"/>
                    <a:pt x="1023" y="278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32"/>
            <p:cNvSpPr/>
            <p:nvPr/>
          </p:nvSpPr>
          <p:spPr>
            <a:xfrm>
              <a:off x="9086645" y="1862646"/>
              <a:ext cx="233237" cy="333913"/>
            </a:xfrm>
            <a:custGeom>
              <a:avLst/>
              <a:gdLst/>
              <a:ahLst/>
              <a:cxnLst/>
              <a:rect l="l" t="t" r="r" b="b"/>
              <a:pathLst>
                <a:path w="4316" h="6179" extrusionOk="0">
                  <a:moveTo>
                    <a:pt x="0" y="1"/>
                  </a:moveTo>
                  <a:lnTo>
                    <a:pt x="555" y="5182"/>
                  </a:lnTo>
                  <a:lnTo>
                    <a:pt x="1335" y="3917"/>
                  </a:lnTo>
                  <a:lnTo>
                    <a:pt x="2479" y="5928"/>
                  </a:lnTo>
                  <a:cubicBezTo>
                    <a:pt x="2566" y="6091"/>
                    <a:pt x="2735" y="6179"/>
                    <a:pt x="2909" y="6179"/>
                  </a:cubicBezTo>
                  <a:cubicBezTo>
                    <a:pt x="3012" y="6179"/>
                    <a:pt x="3116" y="6148"/>
                    <a:pt x="3207" y="6084"/>
                  </a:cubicBezTo>
                  <a:lnTo>
                    <a:pt x="4316" y="5269"/>
                  </a:lnTo>
                  <a:lnTo>
                    <a:pt x="1439" y="694"/>
                  </a:lnTo>
                  <a:cubicBezTo>
                    <a:pt x="1248" y="364"/>
                    <a:pt x="919" y="156"/>
                    <a:pt x="538" y="1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32"/>
            <p:cNvSpPr/>
            <p:nvPr/>
          </p:nvSpPr>
          <p:spPr>
            <a:xfrm>
              <a:off x="8971427" y="1858918"/>
              <a:ext cx="192165" cy="285893"/>
            </a:xfrm>
            <a:custGeom>
              <a:avLst/>
              <a:gdLst/>
              <a:ahLst/>
              <a:cxnLst/>
              <a:rect l="l" t="t" r="r" b="b"/>
              <a:pathLst>
                <a:path w="3537" h="5252" extrusionOk="0">
                  <a:moveTo>
                    <a:pt x="2288" y="0"/>
                  </a:moveTo>
                  <a:lnTo>
                    <a:pt x="1179" y="260"/>
                  </a:lnTo>
                  <a:lnTo>
                    <a:pt x="53" y="4801"/>
                  </a:lnTo>
                  <a:lnTo>
                    <a:pt x="1" y="5043"/>
                  </a:lnTo>
                  <a:lnTo>
                    <a:pt x="2687" y="5251"/>
                  </a:lnTo>
                  <a:lnTo>
                    <a:pt x="3536" y="3414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32"/>
            <p:cNvSpPr/>
            <p:nvPr/>
          </p:nvSpPr>
          <p:spPr>
            <a:xfrm>
              <a:off x="8996722" y="1638272"/>
              <a:ext cx="217349" cy="180980"/>
            </a:xfrm>
            <a:custGeom>
              <a:avLst/>
              <a:gdLst/>
              <a:ahLst/>
              <a:cxnLst/>
              <a:rect l="l" t="t" r="r" b="b"/>
              <a:pathLst>
                <a:path w="4022" h="3349" extrusionOk="0">
                  <a:moveTo>
                    <a:pt x="2729" y="1"/>
                  </a:moveTo>
                  <a:cubicBezTo>
                    <a:pt x="2612" y="1"/>
                    <a:pt x="2477" y="9"/>
                    <a:pt x="2323" y="28"/>
                  </a:cubicBezTo>
                  <a:cubicBezTo>
                    <a:pt x="902" y="201"/>
                    <a:pt x="1" y="1154"/>
                    <a:pt x="87" y="2333"/>
                  </a:cubicBezTo>
                  <a:cubicBezTo>
                    <a:pt x="140" y="3063"/>
                    <a:pt x="964" y="3349"/>
                    <a:pt x="1826" y="3349"/>
                  </a:cubicBezTo>
                  <a:cubicBezTo>
                    <a:pt x="2681" y="3349"/>
                    <a:pt x="3572" y="3068"/>
                    <a:pt x="3779" y="2662"/>
                  </a:cubicBezTo>
                  <a:cubicBezTo>
                    <a:pt x="4021" y="2159"/>
                    <a:pt x="3657" y="1570"/>
                    <a:pt x="3675" y="1241"/>
                  </a:cubicBezTo>
                  <a:cubicBezTo>
                    <a:pt x="3691" y="581"/>
                    <a:pt x="3503" y="565"/>
                    <a:pt x="3486" y="565"/>
                  </a:cubicBezTo>
                  <a:cubicBezTo>
                    <a:pt x="3485" y="565"/>
                    <a:pt x="3484" y="565"/>
                    <a:pt x="3484" y="565"/>
                  </a:cubicBezTo>
                  <a:cubicBezTo>
                    <a:pt x="3484" y="565"/>
                    <a:pt x="3691" y="1"/>
                    <a:pt x="2729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32"/>
            <p:cNvSpPr/>
            <p:nvPr/>
          </p:nvSpPr>
          <p:spPr>
            <a:xfrm>
              <a:off x="9044926" y="1681882"/>
              <a:ext cx="145746" cy="148178"/>
            </a:xfrm>
            <a:custGeom>
              <a:avLst/>
              <a:gdLst/>
              <a:ahLst/>
              <a:cxnLst/>
              <a:rect l="l" t="t" r="r" b="b"/>
              <a:pathLst>
                <a:path w="2697" h="2742" extrusionOk="0">
                  <a:moveTo>
                    <a:pt x="2488" y="1"/>
                  </a:moveTo>
                  <a:cubicBezTo>
                    <a:pt x="2385" y="90"/>
                    <a:pt x="2167" y="394"/>
                    <a:pt x="1457" y="394"/>
                  </a:cubicBezTo>
                  <a:cubicBezTo>
                    <a:pt x="1336" y="394"/>
                    <a:pt x="1201" y="385"/>
                    <a:pt x="1050" y="365"/>
                  </a:cubicBezTo>
                  <a:cubicBezTo>
                    <a:pt x="1032" y="362"/>
                    <a:pt x="1016" y="361"/>
                    <a:pt x="999" y="361"/>
                  </a:cubicBezTo>
                  <a:cubicBezTo>
                    <a:pt x="607" y="361"/>
                    <a:pt x="495" y="1127"/>
                    <a:pt x="495" y="1127"/>
                  </a:cubicBezTo>
                  <a:cubicBezTo>
                    <a:pt x="445" y="1040"/>
                    <a:pt x="364" y="1002"/>
                    <a:pt x="284" y="1002"/>
                  </a:cubicBezTo>
                  <a:cubicBezTo>
                    <a:pt x="141" y="1002"/>
                    <a:pt x="0" y="1123"/>
                    <a:pt x="45" y="1300"/>
                  </a:cubicBezTo>
                  <a:cubicBezTo>
                    <a:pt x="79" y="1751"/>
                    <a:pt x="374" y="1786"/>
                    <a:pt x="374" y="1786"/>
                  </a:cubicBezTo>
                  <a:cubicBezTo>
                    <a:pt x="539" y="2413"/>
                    <a:pt x="1238" y="2741"/>
                    <a:pt x="1754" y="2741"/>
                  </a:cubicBezTo>
                  <a:cubicBezTo>
                    <a:pt x="1779" y="2741"/>
                    <a:pt x="1805" y="2741"/>
                    <a:pt x="1830" y="2739"/>
                  </a:cubicBezTo>
                  <a:cubicBezTo>
                    <a:pt x="2211" y="2722"/>
                    <a:pt x="2696" y="2028"/>
                    <a:pt x="2558" y="1387"/>
                  </a:cubicBezTo>
                  <a:cubicBezTo>
                    <a:pt x="2471" y="937"/>
                    <a:pt x="2436" y="469"/>
                    <a:pt x="2488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32"/>
            <p:cNvSpPr/>
            <p:nvPr/>
          </p:nvSpPr>
          <p:spPr>
            <a:xfrm>
              <a:off x="9050113" y="1778344"/>
              <a:ext cx="65605" cy="90895"/>
            </a:xfrm>
            <a:custGeom>
              <a:avLst/>
              <a:gdLst/>
              <a:ahLst/>
              <a:cxnLst/>
              <a:rect l="l" t="t" r="r" b="b"/>
              <a:pathLst>
                <a:path w="1214" h="1682" extrusionOk="0">
                  <a:moveTo>
                    <a:pt x="278" y="1"/>
                  </a:moveTo>
                  <a:lnTo>
                    <a:pt x="1" y="1682"/>
                  </a:lnTo>
                  <a:lnTo>
                    <a:pt x="1" y="1682"/>
                  </a:lnTo>
                  <a:lnTo>
                    <a:pt x="1127" y="1630"/>
                  </a:lnTo>
                  <a:lnTo>
                    <a:pt x="1214" y="50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32"/>
            <p:cNvSpPr/>
            <p:nvPr/>
          </p:nvSpPr>
          <p:spPr>
            <a:xfrm>
              <a:off x="9059462" y="1663941"/>
              <a:ext cx="124940" cy="78898"/>
            </a:xfrm>
            <a:custGeom>
              <a:avLst/>
              <a:gdLst/>
              <a:ahLst/>
              <a:cxnLst/>
              <a:rect l="l" t="t" r="r" b="b"/>
              <a:pathLst>
                <a:path w="2312" h="1460" extrusionOk="0">
                  <a:moveTo>
                    <a:pt x="1607" y="1"/>
                  </a:moveTo>
                  <a:cubicBezTo>
                    <a:pt x="1186" y="1"/>
                    <a:pt x="658" y="127"/>
                    <a:pt x="382" y="385"/>
                  </a:cubicBezTo>
                  <a:cubicBezTo>
                    <a:pt x="70" y="662"/>
                    <a:pt x="1" y="1113"/>
                    <a:pt x="226" y="1459"/>
                  </a:cubicBezTo>
                  <a:cubicBezTo>
                    <a:pt x="278" y="1217"/>
                    <a:pt x="469" y="1009"/>
                    <a:pt x="729" y="974"/>
                  </a:cubicBezTo>
                  <a:cubicBezTo>
                    <a:pt x="1145" y="922"/>
                    <a:pt x="2029" y="783"/>
                    <a:pt x="2219" y="333"/>
                  </a:cubicBezTo>
                  <a:cubicBezTo>
                    <a:pt x="2312" y="114"/>
                    <a:pt x="2007" y="1"/>
                    <a:pt x="1607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32"/>
            <p:cNvSpPr/>
            <p:nvPr/>
          </p:nvSpPr>
          <p:spPr>
            <a:xfrm>
              <a:off x="8863730" y="1872968"/>
              <a:ext cx="220159" cy="268146"/>
            </a:xfrm>
            <a:custGeom>
              <a:avLst/>
              <a:gdLst/>
              <a:ahLst/>
              <a:cxnLst/>
              <a:rect l="l" t="t" r="r" b="b"/>
              <a:pathLst>
                <a:path w="4074" h="4962" extrusionOk="0">
                  <a:moveTo>
                    <a:pt x="3172" y="0"/>
                  </a:moveTo>
                  <a:lnTo>
                    <a:pt x="2028" y="277"/>
                  </a:lnTo>
                  <a:cubicBezTo>
                    <a:pt x="1820" y="329"/>
                    <a:pt x="1664" y="451"/>
                    <a:pt x="1578" y="641"/>
                  </a:cubicBezTo>
                  <a:lnTo>
                    <a:pt x="209" y="3657"/>
                  </a:lnTo>
                  <a:cubicBezTo>
                    <a:pt x="1" y="4142"/>
                    <a:pt x="209" y="4697"/>
                    <a:pt x="694" y="4887"/>
                  </a:cubicBezTo>
                  <a:cubicBezTo>
                    <a:pt x="817" y="4937"/>
                    <a:pt x="944" y="4961"/>
                    <a:pt x="1070" y="4961"/>
                  </a:cubicBezTo>
                  <a:cubicBezTo>
                    <a:pt x="1422" y="4961"/>
                    <a:pt x="1758" y="4774"/>
                    <a:pt x="1924" y="4454"/>
                  </a:cubicBezTo>
                  <a:lnTo>
                    <a:pt x="4073" y="208"/>
                  </a:lnTo>
                  <a:lnTo>
                    <a:pt x="317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32"/>
            <p:cNvSpPr/>
            <p:nvPr/>
          </p:nvSpPr>
          <p:spPr>
            <a:xfrm>
              <a:off x="8962082" y="2093991"/>
              <a:ext cx="20643" cy="18752"/>
            </a:xfrm>
            <a:custGeom>
              <a:avLst/>
              <a:gdLst/>
              <a:ahLst/>
              <a:cxnLst/>
              <a:rect l="l" t="t" r="r" b="b"/>
              <a:pathLst>
                <a:path w="382" h="347" extrusionOk="0">
                  <a:moveTo>
                    <a:pt x="260" y="0"/>
                  </a:moveTo>
                  <a:lnTo>
                    <a:pt x="0" y="295"/>
                  </a:lnTo>
                  <a:lnTo>
                    <a:pt x="295" y="347"/>
                  </a:lnTo>
                  <a:lnTo>
                    <a:pt x="382" y="10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5A65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32"/>
            <p:cNvSpPr/>
            <p:nvPr/>
          </p:nvSpPr>
          <p:spPr>
            <a:xfrm>
              <a:off x="8769160" y="2114240"/>
              <a:ext cx="301911" cy="936968"/>
            </a:xfrm>
            <a:custGeom>
              <a:avLst/>
              <a:gdLst/>
              <a:ahLst/>
              <a:cxnLst/>
              <a:rect l="l" t="t" r="r" b="b"/>
              <a:pathLst>
                <a:path w="5529" h="17419" extrusionOk="0">
                  <a:moveTo>
                    <a:pt x="3570" y="1"/>
                  </a:moveTo>
                  <a:lnTo>
                    <a:pt x="2981" y="659"/>
                  </a:lnTo>
                  <a:cubicBezTo>
                    <a:pt x="2323" y="1370"/>
                    <a:pt x="2011" y="2340"/>
                    <a:pt x="2115" y="3311"/>
                  </a:cubicBezTo>
                  <a:lnTo>
                    <a:pt x="2080" y="9879"/>
                  </a:lnTo>
                  <a:lnTo>
                    <a:pt x="0" y="16968"/>
                  </a:lnTo>
                  <a:lnTo>
                    <a:pt x="1283" y="17418"/>
                  </a:lnTo>
                  <a:lnTo>
                    <a:pt x="5529" y="9689"/>
                  </a:lnTo>
                  <a:lnTo>
                    <a:pt x="5338" y="2756"/>
                  </a:lnTo>
                  <a:cubicBezTo>
                    <a:pt x="5321" y="2185"/>
                    <a:pt x="5321" y="330"/>
                    <a:pt x="5321" y="330"/>
                  </a:cubicBezTo>
                  <a:lnTo>
                    <a:pt x="4784" y="243"/>
                  </a:lnTo>
                  <a:lnTo>
                    <a:pt x="3865" y="70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32"/>
            <p:cNvSpPr/>
            <p:nvPr/>
          </p:nvSpPr>
          <p:spPr>
            <a:xfrm>
              <a:off x="9050113" y="1866375"/>
              <a:ext cx="87167" cy="49663"/>
            </a:xfrm>
            <a:custGeom>
              <a:avLst/>
              <a:gdLst/>
              <a:ahLst/>
              <a:cxnLst/>
              <a:rect l="l" t="t" r="r" b="b"/>
              <a:pathLst>
                <a:path w="1613" h="919" extrusionOk="0">
                  <a:moveTo>
                    <a:pt x="1110" y="1"/>
                  </a:moveTo>
                  <a:lnTo>
                    <a:pt x="1" y="53"/>
                  </a:lnTo>
                  <a:cubicBezTo>
                    <a:pt x="1" y="53"/>
                    <a:pt x="836" y="918"/>
                    <a:pt x="1220" y="918"/>
                  </a:cubicBezTo>
                  <a:cubicBezTo>
                    <a:pt x="1250" y="918"/>
                    <a:pt x="1277" y="913"/>
                    <a:pt x="1300" y="902"/>
                  </a:cubicBezTo>
                  <a:cubicBezTo>
                    <a:pt x="1612" y="746"/>
                    <a:pt x="1110" y="1"/>
                    <a:pt x="1110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32"/>
            <p:cNvSpPr/>
            <p:nvPr/>
          </p:nvSpPr>
          <p:spPr>
            <a:xfrm>
              <a:off x="8923660" y="1963809"/>
              <a:ext cx="287601" cy="175198"/>
            </a:xfrm>
            <a:custGeom>
              <a:avLst/>
              <a:gdLst/>
              <a:ahLst/>
              <a:cxnLst/>
              <a:rect l="l" t="t" r="r" b="b"/>
              <a:pathLst>
                <a:path w="5322" h="3242" extrusionOk="0">
                  <a:moveTo>
                    <a:pt x="4802" y="0"/>
                  </a:moveTo>
                  <a:lnTo>
                    <a:pt x="1" y="1543"/>
                  </a:lnTo>
                  <a:lnTo>
                    <a:pt x="226" y="3241"/>
                  </a:lnTo>
                  <a:lnTo>
                    <a:pt x="5321" y="711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32"/>
            <p:cNvSpPr/>
            <p:nvPr/>
          </p:nvSpPr>
          <p:spPr>
            <a:xfrm>
              <a:off x="8935873" y="2030278"/>
              <a:ext cx="219186" cy="108728"/>
            </a:xfrm>
            <a:custGeom>
              <a:avLst/>
              <a:gdLst/>
              <a:ahLst/>
              <a:cxnLst/>
              <a:rect l="l" t="t" r="r" b="b"/>
              <a:pathLst>
                <a:path w="4056" h="2012" fill="none" extrusionOk="0">
                  <a:moveTo>
                    <a:pt x="4056" y="1"/>
                  </a:moveTo>
                  <a:lnTo>
                    <a:pt x="0" y="2011"/>
                  </a:lnTo>
                </a:path>
              </a:pathLst>
            </a:custGeom>
            <a:noFill/>
            <a:ln w="2600" cap="rnd" cmpd="sng">
              <a:solidFill>
                <a:srgbClr val="1D1D1B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32"/>
            <p:cNvSpPr/>
            <p:nvPr/>
          </p:nvSpPr>
          <p:spPr>
            <a:xfrm>
              <a:off x="9140036" y="1974076"/>
              <a:ext cx="111485" cy="56256"/>
            </a:xfrm>
            <a:custGeom>
              <a:avLst/>
              <a:gdLst/>
              <a:ahLst/>
              <a:cxnLst/>
              <a:rect l="l" t="t" r="r" b="b"/>
              <a:pathLst>
                <a:path w="2063" h="1041" extrusionOk="0">
                  <a:moveTo>
                    <a:pt x="1196" y="1"/>
                  </a:moveTo>
                  <a:lnTo>
                    <a:pt x="0" y="278"/>
                  </a:lnTo>
                  <a:lnTo>
                    <a:pt x="278" y="1041"/>
                  </a:lnTo>
                  <a:lnTo>
                    <a:pt x="2063" y="57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32"/>
            <p:cNvSpPr/>
            <p:nvPr/>
          </p:nvSpPr>
          <p:spPr>
            <a:xfrm>
              <a:off x="9147494" y="1829844"/>
              <a:ext cx="293221" cy="353151"/>
            </a:xfrm>
            <a:custGeom>
              <a:avLst/>
              <a:gdLst/>
              <a:ahLst/>
              <a:cxnLst/>
              <a:rect l="l" t="t" r="r" b="b"/>
              <a:pathLst>
                <a:path w="5426" h="6535" extrusionOk="0">
                  <a:moveTo>
                    <a:pt x="5425" y="1"/>
                  </a:moveTo>
                  <a:lnTo>
                    <a:pt x="1682" y="417"/>
                  </a:lnTo>
                  <a:lnTo>
                    <a:pt x="1" y="6535"/>
                  </a:lnTo>
                  <a:lnTo>
                    <a:pt x="3935" y="6101"/>
                  </a:lnTo>
                  <a:lnTo>
                    <a:pt x="5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32"/>
            <p:cNvSpPr/>
            <p:nvPr/>
          </p:nvSpPr>
          <p:spPr>
            <a:xfrm>
              <a:off x="9332959" y="1966511"/>
              <a:ext cx="97272" cy="56472"/>
            </a:xfrm>
            <a:custGeom>
              <a:avLst/>
              <a:gdLst/>
              <a:ahLst/>
              <a:cxnLst/>
              <a:rect l="l" t="t" r="r" b="b"/>
              <a:pathLst>
                <a:path w="1800" h="1045" extrusionOk="0">
                  <a:moveTo>
                    <a:pt x="1601" y="1"/>
                  </a:moveTo>
                  <a:cubicBezTo>
                    <a:pt x="1593" y="1"/>
                    <a:pt x="1586" y="1"/>
                    <a:pt x="1578" y="2"/>
                  </a:cubicBezTo>
                  <a:lnTo>
                    <a:pt x="1370" y="20"/>
                  </a:lnTo>
                  <a:lnTo>
                    <a:pt x="382" y="141"/>
                  </a:lnTo>
                  <a:cubicBezTo>
                    <a:pt x="139" y="176"/>
                    <a:pt x="0" y="470"/>
                    <a:pt x="139" y="678"/>
                  </a:cubicBezTo>
                  <a:lnTo>
                    <a:pt x="243" y="851"/>
                  </a:lnTo>
                  <a:cubicBezTo>
                    <a:pt x="321" y="976"/>
                    <a:pt x="455" y="1045"/>
                    <a:pt x="594" y="1045"/>
                  </a:cubicBezTo>
                  <a:cubicBezTo>
                    <a:pt x="610" y="1045"/>
                    <a:pt x="626" y="1044"/>
                    <a:pt x="642" y="1042"/>
                  </a:cubicBezTo>
                  <a:lnTo>
                    <a:pt x="1300" y="973"/>
                  </a:lnTo>
                  <a:cubicBezTo>
                    <a:pt x="1352" y="955"/>
                    <a:pt x="1404" y="921"/>
                    <a:pt x="1439" y="869"/>
                  </a:cubicBezTo>
                  <a:lnTo>
                    <a:pt x="1751" y="245"/>
                  </a:lnTo>
                  <a:cubicBezTo>
                    <a:pt x="1800" y="131"/>
                    <a:pt x="1726" y="1"/>
                    <a:pt x="1601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32"/>
            <p:cNvSpPr/>
            <p:nvPr/>
          </p:nvSpPr>
          <p:spPr>
            <a:xfrm>
              <a:off x="8972404" y="1989100"/>
              <a:ext cx="167686" cy="59012"/>
            </a:xfrm>
            <a:custGeom>
              <a:avLst/>
              <a:gdLst/>
              <a:ahLst/>
              <a:cxnLst/>
              <a:rect l="l" t="t" r="r" b="b"/>
              <a:pathLst>
                <a:path w="3103" h="1092" fill="none" extrusionOk="0">
                  <a:moveTo>
                    <a:pt x="3102" y="0"/>
                  </a:moveTo>
                  <a:lnTo>
                    <a:pt x="0" y="1092"/>
                  </a:lnTo>
                </a:path>
              </a:pathLst>
            </a:custGeom>
            <a:noFill/>
            <a:ln w="2600" cap="rnd" cmpd="sng">
              <a:solidFill>
                <a:srgbClr val="1D1D1B"/>
              </a:solidFill>
              <a:prstDash val="solid"/>
              <a:miter lim="1733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32"/>
            <p:cNvSpPr/>
            <p:nvPr/>
          </p:nvSpPr>
          <p:spPr>
            <a:xfrm>
              <a:off x="8985501" y="2116341"/>
              <a:ext cx="205596" cy="950745"/>
            </a:xfrm>
            <a:custGeom>
              <a:avLst/>
              <a:gdLst/>
              <a:ahLst/>
              <a:cxnLst/>
              <a:rect l="l" t="t" r="r" b="b"/>
              <a:pathLst>
                <a:path w="4420" h="17713" extrusionOk="0">
                  <a:moveTo>
                    <a:pt x="0" y="1"/>
                  </a:moveTo>
                  <a:lnTo>
                    <a:pt x="2305" y="17713"/>
                  </a:lnTo>
                  <a:lnTo>
                    <a:pt x="3536" y="17713"/>
                  </a:lnTo>
                  <a:lnTo>
                    <a:pt x="4420" y="9533"/>
                  </a:lnTo>
                  <a:lnTo>
                    <a:pt x="2947" y="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67" name="Google Shape;1667;p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99" y="2371797"/>
            <a:ext cx="1374284" cy="93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1125" y="1526375"/>
            <a:ext cx="1377250" cy="931082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132"/>
          <p:cNvSpPr txBox="1"/>
          <p:nvPr/>
        </p:nvSpPr>
        <p:spPr>
          <a:xfrm>
            <a:off x="838288" y="2611433"/>
            <a:ext cx="1881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3 2 </a:t>
            </a:r>
            <a:endParaRPr sz="24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0" name="Google Shape;1670;p132"/>
          <p:cNvSpPr txBox="1"/>
          <p:nvPr/>
        </p:nvSpPr>
        <p:spPr>
          <a:xfrm>
            <a:off x="7001705" y="1766009"/>
            <a:ext cx="18813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240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5</a:t>
            </a:r>
            <a:endParaRPr sz="240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1" name="Google Shape;1671;p132"/>
          <p:cNvSpPr txBox="1"/>
          <p:nvPr/>
        </p:nvSpPr>
        <p:spPr>
          <a:xfrm>
            <a:off x="897702" y="3592845"/>
            <a:ext cx="17625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PUT</a:t>
            </a:r>
            <a:r>
              <a:rPr lang="en-US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.TXT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2" name="Google Shape;1672;p132"/>
          <p:cNvSpPr txBox="1"/>
          <p:nvPr/>
        </p:nvSpPr>
        <p:spPr>
          <a:xfrm>
            <a:off x="7061088" y="2550988"/>
            <a:ext cx="1762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OUTPUT.TXT</a:t>
            </a:r>
            <a:endParaRPr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3" name="Google Shape;1673;p132"/>
          <p:cNvSpPr txBox="1">
            <a:spLocks noGrp="1"/>
          </p:cNvSpPr>
          <p:nvPr>
            <p:ph type="title"/>
          </p:nvPr>
        </p:nvSpPr>
        <p:spPr>
          <a:xfrm>
            <a:off x="1876476" y="159050"/>
            <a:ext cx="5054700" cy="12216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ФАЙЛОВЕ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ВВЕДЕННЯ- ВИВЕДЕННЯ</a:t>
            </a:r>
            <a:endParaRPr/>
          </a:p>
        </p:txBody>
      </p:sp>
      <p:sp>
        <p:nvSpPr>
          <p:cNvPr id="1674" name="Google Shape;1674;p1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33"/>
          <p:cNvSpPr txBox="1">
            <a:spLocks noGrp="1"/>
          </p:cNvSpPr>
          <p:nvPr>
            <p:ph type="title"/>
          </p:nvPr>
        </p:nvSpPr>
        <p:spPr>
          <a:xfrm>
            <a:off x="3786325" y="285350"/>
            <a:ext cx="4576500" cy="55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2"/>
                </a:solidFill>
              </a:rPr>
              <a:t>ДОДАЄМО</a:t>
            </a:r>
            <a:r>
              <a:rPr lang="en-US"/>
              <a:t> ВВЕДЕННЯ</a:t>
            </a:r>
            <a:endParaRPr/>
          </a:p>
        </p:txBody>
      </p:sp>
      <p:sp>
        <p:nvSpPr>
          <p:cNvPr id="1680" name="Google Shape;1680;p133"/>
          <p:cNvSpPr txBox="1"/>
          <p:nvPr/>
        </p:nvSpPr>
        <p:spPr>
          <a:xfrm>
            <a:off x="4104284" y="843350"/>
            <a:ext cx="4860900" cy="3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#include&lt;fstream&gt;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{  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int a,b;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ifstream cin("input.txt");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ofstream cout("output.txt");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   cin&gt;&gt; a &gt;&gt; b;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cout &lt;&lt; a+b;	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	cout.close();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81" name="Google Shape;1681;p133"/>
          <p:cNvSpPr txBox="1"/>
          <p:nvPr/>
        </p:nvSpPr>
        <p:spPr>
          <a:xfrm>
            <a:off x="1001125" y="1887600"/>
            <a:ext cx="2363100" cy="1851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a+b</a:t>
            </a:r>
            <a:endParaRPr sz="6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2" name="Google Shape;1682;p1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7" name="Google Shape;1687;p134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688" name="Google Shape;1688;p134"/>
            <p:cNvSpPr/>
            <p:nvPr/>
          </p:nvSpPr>
          <p:spPr>
            <a:xfrm>
              <a:off x="1970475" y="1400475"/>
              <a:ext cx="341300" cy="57725"/>
            </a:xfrm>
            <a:custGeom>
              <a:avLst/>
              <a:gdLst/>
              <a:ahLst/>
              <a:cxnLst/>
              <a:rect l="l" t="t" r="r" b="b"/>
              <a:pathLst>
                <a:path w="13652" h="2309" extrusionOk="0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accent5"/>
                </a:solidFill>
              </a:endParaRPr>
            </a:p>
          </p:txBody>
        </p:sp>
        <p:sp>
          <p:nvSpPr>
            <p:cNvPr id="1689" name="Google Shape;1689;p134"/>
            <p:cNvSpPr/>
            <p:nvPr/>
          </p:nvSpPr>
          <p:spPr>
            <a:xfrm>
              <a:off x="1970475" y="1458175"/>
              <a:ext cx="341300" cy="194550"/>
            </a:xfrm>
            <a:custGeom>
              <a:avLst/>
              <a:gdLst/>
              <a:ahLst/>
              <a:cxnLst/>
              <a:rect l="l" t="t" r="r" b="b"/>
              <a:pathLst>
                <a:path w="13652" h="7782" extrusionOk="0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34"/>
            <p:cNvSpPr/>
            <p:nvPr/>
          </p:nvSpPr>
          <p:spPr>
            <a:xfrm>
              <a:off x="22552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34"/>
            <p:cNvSpPr/>
            <p:nvPr/>
          </p:nvSpPr>
          <p:spPr>
            <a:xfrm>
              <a:off x="219820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34"/>
            <p:cNvSpPr/>
            <p:nvPr/>
          </p:nvSpPr>
          <p:spPr>
            <a:xfrm>
              <a:off x="214112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34"/>
            <p:cNvSpPr/>
            <p:nvPr/>
          </p:nvSpPr>
          <p:spPr>
            <a:xfrm>
              <a:off x="208405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34"/>
            <p:cNvSpPr/>
            <p:nvPr/>
          </p:nvSpPr>
          <p:spPr>
            <a:xfrm>
              <a:off x="20266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34"/>
            <p:cNvSpPr/>
            <p:nvPr/>
          </p:nvSpPr>
          <p:spPr>
            <a:xfrm>
              <a:off x="1970475" y="1505375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34"/>
            <p:cNvSpPr/>
            <p:nvPr/>
          </p:nvSpPr>
          <p:spPr>
            <a:xfrm>
              <a:off x="1970475" y="1554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34"/>
            <p:cNvSpPr/>
            <p:nvPr/>
          </p:nvSpPr>
          <p:spPr>
            <a:xfrm>
              <a:off x="1970475" y="1603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34"/>
            <p:cNvSpPr/>
            <p:nvPr/>
          </p:nvSpPr>
          <p:spPr>
            <a:xfrm>
              <a:off x="2204575" y="1564525"/>
              <a:ext cx="46475" cy="34075"/>
            </a:xfrm>
            <a:custGeom>
              <a:avLst/>
              <a:gdLst/>
              <a:ahLst/>
              <a:cxnLst/>
              <a:rect l="l" t="t" r="r" b="b"/>
              <a:pathLst>
                <a:path w="1859" h="1363" extrusionOk="0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34"/>
            <p:cNvSpPr/>
            <p:nvPr/>
          </p:nvSpPr>
          <p:spPr>
            <a:xfrm>
              <a:off x="2194325" y="1559150"/>
              <a:ext cx="57525" cy="47500"/>
            </a:xfrm>
            <a:custGeom>
              <a:avLst/>
              <a:gdLst/>
              <a:ahLst/>
              <a:cxnLst/>
              <a:rect l="l" t="t" r="r" b="b"/>
              <a:pathLst>
                <a:path w="2301" h="1900" extrusionOk="0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34"/>
            <p:cNvSpPr/>
            <p:nvPr/>
          </p:nvSpPr>
          <p:spPr>
            <a:xfrm>
              <a:off x="1411650" y="1881625"/>
              <a:ext cx="486550" cy="49025"/>
            </a:xfrm>
            <a:custGeom>
              <a:avLst/>
              <a:gdLst/>
              <a:ahLst/>
              <a:cxnLst/>
              <a:rect l="l" t="t" r="r" b="b"/>
              <a:pathLst>
                <a:path w="19462" h="1961" extrusionOk="0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34"/>
            <p:cNvSpPr/>
            <p:nvPr/>
          </p:nvSpPr>
          <p:spPr>
            <a:xfrm>
              <a:off x="1605900" y="1930625"/>
              <a:ext cx="99825" cy="43050"/>
            </a:xfrm>
            <a:custGeom>
              <a:avLst/>
              <a:gdLst/>
              <a:ahLst/>
              <a:cxnLst/>
              <a:rect l="l" t="t" r="r" b="b"/>
              <a:pathLst>
                <a:path w="3993" h="1722" extrusionOk="0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34"/>
            <p:cNvSpPr/>
            <p:nvPr/>
          </p:nvSpPr>
          <p:spPr>
            <a:xfrm>
              <a:off x="1411650" y="1598025"/>
              <a:ext cx="486550" cy="284525"/>
            </a:xfrm>
            <a:custGeom>
              <a:avLst/>
              <a:gdLst/>
              <a:ahLst/>
              <a:cxnLst/>
              <a:rect l="l" t="t" r="r" b="b"/>
              <a:pathLst>
                <a:path w="19462" h="11381" extrusionOk="0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34"/>
            <p:cNvSpPr/>
            <p:nvPr/>
          </p:nvSpPr>
          <p:spPr>
            <a:xfrm>
              <a:off x="1431375" y="1618650"/>
              <a:ext cx="450075" cy="246250"/>
            </a:xfrm>
            <a:custGeom>
              <a:avLst/>
              <a:gdLst/>
              <a:ahLst/>
              <a:cxnLst/>
              <a:rect l="l" t="t" r="r" b="b"/>
              <a:pathLst>
                <a:path w="18003" h="9850" extrusionOk="0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34"/>
            <p:cNvSpPr/>
            <p:nvPr/>
          </p:nvSpPr>
          <p:spPr>
            <a:xfrm>
              <a:off x="1643850" y="1892975"/>
              <a:ext cx="22150" cy="22125"/>
            </a:xfrm>
            <a:custGeom>
              <a:avLst/>
              <a:gdLst/>
              <a:ahLst/>
              <a:cxnLst/>
              <a:rect l="l" t="t" r="r" b="b"/>
              <a:pathLst>
                <a:path w="886" h="885" extrusionOk="0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34"/>
            <p:cNvSpPr/>
            <p:nvPr/>
          </p:nvSpPr>
          <p:spPr>
            <a:xfrm>
              <a:off x="1461250" y="1732800"/>
              <a:ext cx="148250" cy="107300"/>
            </a:xfrm>
            <a:custGeom>
              <a:avLst/>
              <a:gdLst/>
              <a:ahLst/>
              <a:cxnLst/>
              <a:rect l="l" t="t" r="r" b="b"/>
              <a:pathLst>
                <a:path w="5930" h="4292" extrusionOk="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34"/>
            <p:cNvSpPr/>
            <p:nvPr/>
          </p:nvSpPr>
          <p:spPr>
            <a:xfrm>
              <a:off x="1478000" y="1802125"/>
              <a:ext cx="114775" cy="6600"/>
            </a:xfrm>
            <a:custGeom>
              <a:avLst/>
              <a:gdLst/>
              <a:ahLst/>
              <a:cxnLst/>
              <a:rect l="l" t="t" r="r" b="b"/>
              <a:pathLst>
                <a:path w="4591" h="264" extrusionOk="0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34"/>
            <p:cNvSpPr/>
            <p:nvPr/>
          </p:nvSpPr>
          <p:spPr>
            <a:xfrm>
              <a:off x="1478000" y="1817375"/>
              <a:ext cx="68150" cy="6300"/>
            </a:xfrm>
            <a:custGeom>
              <a:avLst/>
              <a:gdLst/>
              <a:ahLst/>
              <a:cxnLst/>
              <a:rect l="l" t="t" r="r" b="b"/>
              <a:pathLst>
                <a:path w="2726" h="252" extrusionOk="0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34"/>
            <p:cNvSpPr/>
            <p:nvPr/>
          </p:nvSpPr>
          <p:spPr>
            <a:xfrm>
              <a:off x="1474400" y="1745050"/>
              <a:ext cx="40675" cy="40975"/>
            </a:xfrm>
            <a:custGeom>
              <a:avLst/>
              <a:gdLst/>
              <a:ahLst/>
              <a:cxnLst/>
              <a:rect l="l" t="t" r="r" b="b"/>
              <a:pathLst>
                <a:path w="1627" h="1639" extrusionOk="0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34"/>
            <p:cNvSpPr/>
            <p:nvPr/>
          </p:nvSpPr>
          <p:spPr>
            <a:xfrm>
              <a:off x="1561375" y="1973650"/>
              <a:ext cx="187100" cy="14675"/>
            </a:xfrm>
            <a:custGeom>
              <a:avLst/>
              <a:gdLst/>
              <a:ahLst/>
              <a:cxnLst/>
              <a:rect l="l" t="t" r="r" b="b"/>
              <a:pathLst>
                <a:path w="7484" h="587" extrusionOk="0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34"/>
            <p:cNvSpPr/>
            <p:nvPr/>
          </p:nvSpPr>
          <p:spPr>
            <a:xfrm>
              <a:off x="1462450" y="1670350"/>
              <a:ext cx="119575" cy="6575"/>
            </a:xfrm>
            <a:custGeom>
              <a:avLst/>
              <a:gdLst/>
              <a:ahLst/>
              <a:cxnLst/>
              <a:rect l="l" t="t" r="r" b="b"/>
              <a:pathLst>
                <a:path w="4783" h="263" extrusionOk="0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34"/>
            <p:cNvSpPr/>
            <p:nvPr/>
          </p:nvSpPr>
          <p:spPr>
            <a:xfrm>
              <a:off x="1462450" y="1710975"/>
              <a:ext cx="119575" cy="6300"/>
            </a:xfrm>
            <a:custGeom>
              <a:avLst/>
              <a:gdLst/>
              <a:ahLst/>
              <a:cxnLst/>
              <a:rect l="l" t="t" r="r" b="b"/>
              <a:pathLst>
                <a:path w="4783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34"/>
            <p:cNvSpPr/>
            <p:nvPr/>
          </p:nvSpPr>
          <p:spPr>
            <a:xfrm>
              <a:off x="1462450" y="1690650"/>
              <a:ext cx="146475" cy="6300"/>
            </a:xfrm>
            <a:custGeom>
              <a:avLst/>
              <a:gdLst/>
              <a:ahLst/>
              <a:cxnLst/>
              <a:rect l="l" t="t" r="r" b="b"/>
              <a:pathLst>
                <a:path w="5859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34"/>
            <p:cNvSpPr/>
            <p:nvPr/>
          </p:nvSpPr>
          <p:spPr>
            <a:xfrm>
              <a:off x="1454100" y="1912100"/>
              <a:ext cx="68150" cy="40075"/>
            </a:xfrm>
            <a:custGeom>
              <a:avLst/>
              <a:gdLst/>
              <a:ahLst/>
              <a:cxnLst/>
              <a:rect l="l" t="t" r="r" b="b"/>
              <a:pathLst>
                <a:path w="2726" h="1603" extrusionOk="0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34"/>
            <p:cNvSpPr/>
            <p:nvPr/>
          </p:nvSpPr>
          <p:spPr>
            <a:xfrm>
              <a:off x="1474400" y="1904625"/>
              <a:ext cx="24850" cy="14975"/>
            </a:xfrm>
            <a:custGeom>
              <a:avLst/>
              <a:gdLst/>
              <a:ahLst/>
              <a:cxnLst/>
              <a:rect l="l" t="t" r="r" b="b"/>
              <a:pathLst>
                <a:path w="994" h="599" extrusionOk="0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34"/>
            <p:cNvSpPr/>
            <p:nvPr/>
          </p:nvSpPr>
          <p:spPr>
            <a:xfrm>
              <a:off x="1644150" y="1651800"/>
              <a:ext cx="196375" cy="188300"/>
            </a:xfrm>
            <a:custGeom>
              <a:avLst/>
              <a:gdLst/>
              <a:ahLst/>
              <a:cxnLst/>
              <a:rect l="l" t="t" r="r" b="b"/>
              <a:pathLst>
                <a:path w="7855" h="7532" extrusionOk="0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34"/>
            <p:cNvSpPr/>
            <p:nvPr/>
          </p:nvSpPr>
          <p:spPr>
            <a:xfrm>
              <a:off x="1679425" y="1684075"/>
              <a:ext cx="128525" cy="128525"/>
            </a:xfrm>
            <a:custGeom>
              <a:avLst/>
              <a:gdLst/>
              <a:ahLst/>
              <a:cxnLst/>
              <a:rect l="l" t="t" r="r" b="b"/>
              <a:pathLst>
                <a:path w="5141" h="5141" extrusionOk="0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34"/>
            <p:cNvSpPr/>
            <p:nvPr/>
          </p:nvSpPr>
          <p:spPr>
            <a:xfrm>
              <a:off x="1748450" y="1744750"/>
              <a:ext cx="59500" cy="67850"/>
            </a:xfrm>
            <a:custGeom>
              <a:avLst/>
              <a:gdLst/>
              <a:ahLst/>
              <a:cxnLst/>
              <a:rect l="l" t="t" r="r" b="b"/>
              <a:pathLst>
                <a:path w="2380" h="2714" extrusionOk="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34"/>
            <p:cNvSpPr/>
            <p:nvPr/>
          </p:nvSpPr>
          <p:spPr>
            <a:xfrm>
              <a:off x="1679425" y="1731900"/>
              <a:ext cx="108500" cy="80700"/>
            </a:xfrm>
            <a:custGeom>
              <a:avLst/>
              <a:gdLst/>
              <a:ahLst/>
              <a:cxnLst/>
              <a:rect l="l" t="t" r="r" b="b"/>
              <a:pathLst>
                <a:path w="4340" h="3228" extrusionOk="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34"/>
            <p:cNvSpPr/>
            <p:nvPr/>
          </p:nvSpPr>
          <p:spPr>
            <a:xfrm>
              <a:off x="1262825" y="1556925"/>
              <a:ext cx="63075" cy="57700"/>
            </a:xfrm>
            <a:custGeom>
              <a:avLst/>
              <a:gdLst/>
              <a:ahLst/>
              <a:cxnLst/>
              <a:rect l="l" t="t" r="r" b="b"/>
              <a:pathLst>
                <a:path w="2523" h="2308" extrusionOk="0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34"/>
            <p:cNvSpPr/>
            <p:nvPr/>
          </p:nvSpPr>
          <p:spPr>
            <a:xfrm>
              <a:off x="1025250" y="1538225"/>
              <a:ext cx="231625" cy="191900"/>
            </a:xfrm>
            <a:custGeom>
              <a:avLst/>
              <a:gdLst/>
              <a:ahLst/>
              <a:cxnLst/>
              <a:rect l="l" t="t" r="r" b="b"/>
              <a:pathLst>
                <a:path w="9265" h="7676" extrusionOk="0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34"/>
            <p:cNvSpPr/>
            <p:nvPr/>
          </p:nvSpPr>
          <p:spPr>
            <a:xfrm>
              <a:off x="1036300" y="1718525"/>
              <a:ext cx="84300" cy="250975"/>
            </a:xfrm>
            <a:custGeom>
              <a:avLst/>
              <a:gdLst/>
              <a:ahLst/>
              <a:cxnLst/>
              <a:rect l="l" t="t" r="r" b="b"/>
              <a:pathLst>
                <a:path w="3372" h="10039" extrusionOk="0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34"/>
            <p:cNvSpPr/>
            <p:nvPr/>
          </p:nvSpPr>
          <p:spPr>
            <a:xfrm>
              <a:off x="1223975" y="1487075"/>
              <a:ext cx="67275" cy="78400"/>
            </a:xfrm>
            <a:custGeom>
              <a:avLst/>
              <a:gdLst/>
              <a:ahLst/>
              <a:cxnLst/>
              <a:rect l="l" t="t" r="r" b="b"/>
              <a:pathLst>
                <a:path w="2691" h="3136" extrusionOk="0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34"/>
            <p:cNvSpPr/>
            <p:nvPr/>
          </p:nvSpPr>
          <p:spPr>
            <a:xfrm>
              <a:off x="1046175" y="1959025"/>
              <a:ext cx="136000" cy="29000"/>
            </a:xfrm>
            <a:custGeom>
              <a:avLst/>
              <a:gdLst/>
              <a:ahLst/>
              <a:cxnLst/>
              <a:rect l="l" t="t" r="r" b="b"/>
              <a:pathLst>
                <a:path w="5440" h="1160" extrusionOk="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34"/>
            <p:cNvSpPr/>
            <p:nvPr/>
          </p:nvSpPr>
          <p:spPr>
            <a:xfrm>
              <a:off x="1030025" y="1711575"/>
              <a:ext cx="39475" cy="25425"/>
            </a:xfrm>
            <a:custGeom>
              <a:avLst/>
              <a:gdLst/>
              <a:ahLst/>
              <a:cxnLst/>
              <a:rect l="l" t="t" r="r" b="b"/>
              <a:pathLst>
                <a:path w="1579" h="1017" extrusionOk="0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34"/>
            <p:cNvSpPr/>
            <p:nvPr/>
          </p:nvSpPr>
          <p:spPr>
            <a:xfrm>
              <a:off x="1018375" y="1711575"/>
              <a:ext cx="25725" cy="25425"/>
            </a:xfrm>
            <a:custGeom>
              <a:avLst/>
              <a:gdLst/>
              <a:ahLst/>
              <a:cxnLst/>
              <a:rect l="l" t="t" r="r" b="b"/>
              <a:pathLst>
                <a:path w="1029" h="1017" extrusionOk="0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34"/>
            <p:cNvSpPr/>
            <p:nvPr/>
          </p:nvSpPr>
          <p:spPr>
            <a:xfrm>
              <a:off x="1229650" y="1524500"/>
              <a:ext cx="118375" cy="92675"/>
            </a:xfrm>
            <a:custGeom>
              <a:avLst/>
              <a:gdLst/>
              <a:ahLst/>
              <a:cxnLst/>
              <a:rect l="l" t="t" r="r" b="b"/>
              <a:pathLst>
                <a:path w="4735" h="3707" extrusionOk="0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34"/>
            <p:cNvSpPr/>
            <p:nvPr/>
          </p:nvSpPr>
          <p:spPr>
            <a:xfrm>
              <a:off x="2064325" y="1862800"/>
              <a:ext cx="116575" cy="124925"/>
            </a:xfrm>
            <a:custGeom>
              <a:avLst/>
              <a:gdLst/>
              <a:ahLst/>
              <a:cxnLst/>
              <a:rect l="l" t="t" r="r" b="b"/>
              <a:pathLst>
                <a:path w="4663" h="4997" extrusionOk="0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34"/>
            <p:cNvSpPr/>
            <p:nvPr/>
          </p:nvSpPr>
          <p:spPr>
            <a:xfrm>
              <a:off x="2032650" y="1889950"/>
              <a:ext cx="50825" cy="69100"/>
            </a:xfrm>
            <a:custGeom>
              <a:avLst/>
              <a:gdLst/>
              <a:ahLst/>
              <a:cxnLst/>
              <a:rect l="l" t="t" r="r" b="b"/>
              <a:pathLst>
                <a:path w="2033" h="2764" extrusionOk="0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34"/>
            <p:cNvSpPr/>
            <p:nvPr/>
          </p:nvSpPr>
          <p:spPr>
            <a:xfrm>
              <a:off x="984025" y="1151725"/>
              <a:ext cx="281225" cy="248625"/>
            </a:xfrm>
            <a:custGeom>
              <a:avLst/>
              <a:gdLst/>
              <a:ahLst/>
              <a:cxnLst/>
              <a:rect l="l" t="t" r="r" b="b"/>
              <a:pathLst>
                <a:path w="11249" h="9945" extrusionOk="0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34"/>
            <p:cNvSpPr/>
            <p:nvPr/>
          </p:nvSpPr>
          <p:spPr>
            <a:xfrm>
              <a:off x="1016875" y="1177975"/>
              <a:ext cx="215500" cy="196125"/>
            </a:xfrm>
            <a:custGeom>
              <a:avLst/>
              <a:gdLst/>
              <a:ahLst/>
              <a:cxnLst/>
              <a:rect l="l" t="t" r="r" b="b"/>
              <a:pathLst>
                <a:path w="8620" h="7845" extrusionOk="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34"/>
            <p:cNvSpPr/>
            <p:nvPr/>
          </p:nvSpPr>
          <p:spPr>
            <a:xfrm>
              <a:off x="1084725" y="1208325"/>
              <a:ext cx="40075" cy="92975"/>
            </a:xfrm>
            <a:custGeom>
              <a:avLst/>
              <a:gdLst/>
              <a:ahLst/>
              <a:cxnLst/>
              <a:rect l="l" t="t" r="r" b="b"/>
              <a:pathLst>
                <a:path w="1603" h="3719" fill="none" extrusionOk="0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w="80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34"/>
            <p:cNvSpPr/>
            <p:nvPr/>
          </p:nvSpPr>
          <p:spPr>
            <a:xfrm>
              <a:off x="102765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34"/>
            <p:cNvSpPr/>
            <p:nvPr/>
          </p:nvSpPr>
          <p:spPr>
            <a:xfrm>
              <a:off x="111760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34"/>
            <p:cNvSpPr/>
            <p:nvPr/>
          </p:nvSpPr>
          <p:spPr>
            <a:xfrm>
              <a:off x="10449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34"/>
            <p:cNvSpPr/>
            <p:nvPr/>
          </p:nvSpPr>
          <p:spPr>
            <a:xfrm>
              <a:off x="10243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34"/>
            <p:cNvSpPr/>
            <p:nvPr/>
          </p:nvSpPr>
          <p:spPr>
            <a:xfrm>
              <a:off x="2057750" y="2041200"/>
              <a:ext cx="88475" cy="348775"/>
            </a:xfrm>
            <a:custGeom>
              <a:avLst/>
              <a:gdLst/>
              <a:ahLst/>
              <a:cxnLst/>
              <a:rect l="l" t="t" r="r" b="b"/>
              <a:pathLst>
                <a:path w="3539" h="13951" extrusionOk="0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34"/>
            <p:cNvSpPr/>
            <p:nvPr/>
          </p:nvSpPr>
          <p:spPr>
            <a:xfrm>
              <a:off x="2147400" y="2041200"/>
              <a:ext cx="88775" cy="348775"/>
            </a:xfrm>
            <a:custGeom>
              <a:avLst/>
              <a:gdLst/>
              <a:ahLst/>
              <a:cxnLst/>
              <a:rect l="l" t="t" r="r" b="b"/>
              <a:pathLst>
                <a:path w="3551" h="13951" extrusionOk="0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34"/>
            <p:cNvSpPr/>
            <p:nvPr/>
          </p:nvSpPr>
          <p:spPr>
            <a:xfrm>
              <a:off x="20750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34"/>
            <p:cNvSpPr/>
            <p:nvPr/>
          </p:nvSpPr>
          <p:spPr>
            <a:xfrm>
              <a:off x="20544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34"/>
            <p:cNvSpPr/>
            <p:nvPr/>
          </p:nvSpPr>
          <p:spPr>
            <a:xfrm>
              <a:off x="972950" y="1988900"/>
              <a:ext cx="1325975" cy="42750"/>
            </a:xfrm>
            <a:custGeom>
              <a:avLst/>
              <a:gdLst/>
              <a:ahLst/>
              <a:cxnLst/>
              <a:rect l="l" t="t" r="r" b="b"/>
              <a:pathLst>
                <a:path w="53039" h="1710" extrusionOk="0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34"/>
            <p:cNvSpPr/>
            <p:nvPr/>
          </p:nvSpPr>
          <p:spPr>
            <a:xfrm>
              <a:off x="819350" y="2382775"/>
              <a:ext cx="1640650" cy="11075"/>
            </a:xfrm>
            <a:custGeom>
              <a:avLst/>
              <a:gdLst/>
              <a:ahLst/>
              <a:cxnLst/>
              <a:rect l="l" t="t" r="r" b="b"/>
              <a:pathLst>
                <a:path w="65626" h="443" extrusionOk="0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34"/>
            <p:cNvSpPr/>
            <p:nvPr/>
          </p:nvSpPr>
          <p:spPr>
            <a:xfrm>
              <a:off x="1767875" y="2410275"/>
              <a:ext cx="32300" cy="32000"/>
            </a:xfrm>
            <a:custGeom>
              <a:avLst/>
              <a:gdLst/>
              <a:ahLst/>
              <a:cxnLst/>
              <a:rect l="l" t="t" r="r" b="b"/>
              <a:pathLst>
                <a:path w="1292" h="1280" extrusionOk="0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34"/>
            <p:cNvSpPr/>
            <p:nvPr/>
          </p:nvSpPr>
          <p:spPr>
            <a:xfrm>
              <a:off x="1601725" y="2410275"/>
              <a:ext cx="32000" cy="32000"/>
            </a:xfrm>
            <a:custGeom>
              <a:avLst/>
              <a:gdLst/>
              <a:ahLst/>
              <a:cxnLst/>
              <a:rect l="l" t="t" r="r" b="b"/>
              <a:pathLst>
                <a:path w="1280" h="1280" extrusionOk="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34"/>
            <p:cNvSpPr/>
            <p:nvPr/>
          </p:nvSpPr>
          <p:spPr>
            <a:xfrm>
              <a:off x="1760700" y="2275775"/>
              <a:ext cx="28425" cy="109700"/>
            </a:xfrm>
            <a:custGeom>
              <a:avLst/>
              <a:gdLst/>
              <a:ahLst/>
              <a:cxnLst/>
              <a:rect l="l" t="t" r="r" b="b"/>
              <a:pathLst>
                <a:path w="1137" h="4388" extrusionOk="0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34"/>
            <p:cNvSpPr/>
            <p:nvPr/>
          </p:nvSpPr>
          <p:spPr>
            <a:xfrm>
              <a:off x="1609775" y="2372000"/>
              <a:ext cx="330250" cy="43075"/>
            </a:xfrm>
            <a:custGeom>
              <a:avLst/>
              <a:gdLst/>
              <a:ahLst/>
              <a:cxnLst/>
              <a:rect l="l" t="t" r="r" b="b"/>
              <a:pathLst>
                <a:path w="13210" h="1723" extrusionOk="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34"/>
            <p:cNvSpPr/>
            <p:nvPr/>
          </p:nvSpPr>
          <p:spPr>
            <a:xfrm>
              <a:off x="1752025" y="2273100"/>
              <a:ext cx="45750" cy="43350"/>
            </a:xfrm>
            <a:custGeom>
              <a:avLst/>
              <a:gdLst/>
              <a:ahLst/>
              <a:cxnLst/>
              <a:rect l="l" t="t" r="r" b="b"/>
              <a:pathLst>
                <a:path w="1830" h="1734" extrusionOk="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34"/>
            <p:cNvSpPr/>
            <p:nvPr/>
          </p:nvSpPr>
          <p:spPr>
            <a:xfrm>
              <a:off x="1740675" y="2222000"/>
              <a:ext cx="68450" cy="59500"/>
            </a:xfrm>
            <a:custGeom>
              <a:avLst/>
              <a:gdLst/>
              <a:ahLst/>
              <a:cxnLst/>
              <a:rect l="l" t="t" r="r" b="b"/>
              <a:pathLst>
                <a:path w="2738" h="2380" extrusionOk="0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34"/>
            <p:cNvSpPr/>
            <p:nvPr/>
          </p:nvSpPr>
          <p:spPr>
            <a:xfrm>
              <a:off x="1683300" y="2191225"/>
              <a:ext cx="183200" cy="31100"/>
            </a:xfrm>
            <a:custGeom>
              <a:avLst/>
              <a:gdLst/>
              <a:ahLst/>
              <a:cxnLst/>
              <a:rect l="l" t="t" r="r" b="b"/>
              <a:pathLst>
                <a:path w="7328" h="1244" extrusionOk="0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34"/>
            <p:cNvSpPr/>
            <p:nvPr/>
          </p:nvSpPr>
          <p:spPr>
            <a:xfrm>
              <a:off x="1912500" y="2426400"/>
              <a:ext cx="32000" cy="15875"/>
            </a:xfrm>
            <a:custGeom>
              <a:avLst/>
              <a:gdLst/>
              <a:ahLst/>
              <a:cxnLst/>
              <a:rect l="l" t="t" r="r" b="b"/>
              <a:pathLst>
                <a:path w="1280" h="635" extrusionOk="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34"/>
            <p:cNvSpPr/>
            <p:nvPr/>
          </p:nvSpPr>
          <p:spPr>
            <a:xfrm>
              <a:off x="1912500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34"/>
            <p:cNvSpPr/>
            <p:nvPr/>
          </p:nvSpPr>
          <p:spPr>
            <a:xfrm>
              <a:off x="1767875" y="2410275"/>
              <a:ext cx="32300" cy="16150"/>
            </a:xfrm>
            <a:custGeom>
              <a:avLst/>
              <a:gdLst/>
              <a:ahLst/>
              <a:cxnLst/>
              <a:rect l="l" t="t" r="r" b="b"/>
              <a:pathLst>
                <a:path w="1292" h="646" extrusionOk="0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34"/>
            <p:cNvSpPr/>
            <p:nvPr/>
          </p:nvSpPr>
          <p:spPr>
            <a:xfrm>
              <a:off x="1601725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34"/>
            <p:cNvSpPr/>
            <p:nvPr/>
          </p:nvSpPr>
          <p:spPr>
            <a:xfrm>
              <a:off x="1797750" y="2218700"/>
              <a:ext cx="11375" cy="59500"/>
            </a:xfrm>
            <a:custGeom>
              <a:avLst/>
              <a:gdLst/>
              <a:ahLst/>
              <a:cxnLst/>
              <a:rect l="l" t="t" r="r" b="b"/>
              <a:pathLst>
                <a:path w="455" h="2380" extrusionOk="0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34"/>
            <p:cNvSpPr/>
            <p:nvPr/>
          </p:nvSpPr>
          <p:spPr>
            <a:xfrm>
              <a:off x="1786400" y="2278175"/>
              <a:ext cx="11375" cy="35000"/>
            </a:xfrm>
            <a:custGeom>
              <a:avLst/>
              <a:gdLst/>
              <a:ahLst/>
              <a:cxnLst/>
              <a:rect l="l" t="t" r="r" b="b"/>
              <a:pathLst>
                <a:path w="455" h="1400" extrusionOk="0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34"/>
            <p:cNvSpPr/>
            <p:nvPr/>
          </p:nvSpPr>
          <p:spPr>
            <a:xfrm>
              <a:off x="1556600" y="1719950"/>
              <a:ext cx="231325" cy="471300"/>
            </a:xfrm>
            <a:custGeom>
              <a:avLst/>
              <a:gdLst/>
              <a:ahLst/>
              <a:cxnLst/>
              <a:rect l="l" t="t" r="r" b="b"/>
              <a:pathLst>
                <a:path w="9253" h="18852" extrusionOk="0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34"/>
            <p:cNvSpPr/>
            <p:nvPr/>
          </p:nvSpPr>
          <p:spPr>
            <a:xfrm>
              <a:off x="1709300" y="1719950"/>
              <a:ext cx="281525" cy="471300"/>
            </a:xfrm>
            <a:custGeom>
              <a:avLst/>
              <a:gdLst/>
              <a:ahLst/>
              <a:cxnLst/>
              <a:rect l="l" t="t" r="r" b="b"/>
              <a:pathLst>
                <a:path w="11261" h="18852" extrusionOk="0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7" name="Google Shape;1757;p134"/>
          <p:cNvSpPr txBox="1">
            <a:spLocks noGrp="1"/>
          </p:cNvSpPr>
          <p:nvPr>
            <p:ph type="ctrTitle"/>
          </p:nvPr>
        </p:nvSpPr>
        <p:spPr>
          <a:xfrm>
            <a:off x="903650" y="261850"/>
            <a:ext cx="2929800" cy="25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Oswald"/>
                <a:ea typeface="Oswald"/>
                <a:cs typeface="Oswald"/>
                <a:sym typeface="Oswald"/>
              </a:rPr>
              <a:t>СТРУКТУРИ ДАНИХ</a:t>
            </a:r>
            <a:endParaRPr sz="37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7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37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37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58" name="Google Shape;1758;p134"/>
          <p:cNvSpPr txBox="1">
            <a:spLocks noGrp="1"/>
          </p:cNvSpPr>
          <p:nvPr>
            <p:ph type="sldNum" idx="12"/>
          </p:nvPr>
        </p:nvSpPr>
        <p:spPr>
          <a:xfrm>
            <a:off x="4278392" y="2374925"/>
            <a:ext cx="274500" cy="1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3" name="Google Shape;1763;p135"/>
          <p:cNvPicPr preferRelativeResize="0"/>
          <p:nvPr/>
        </p:nvPicPr>
        <p:blipFill rotWithShape="1">
          <a:blip r:embed="rId3">
            <a:alphaModFix/>
          </a:blip>
          <a:srcRect t="11863"/>
          <a:stretch/>
        </p:blipFill>
        <p:spPr>
          <a:xfrm>
            <a:off x="413075" y="55313"/>
            <a:ext cx="8484187" cy="501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136"/>
          <p:cNvSpPr txBox="1"/>
          <p:nvPr/>
        </p:nvSpPr>
        <p:spPr>
          <a:xfrm>
            <a:off x="174725" y="1714500"/>
            <a:ext cx="2883300" cy="12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Person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char name[50];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 int age;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69" name="Google Shape;1769;p136"/>
          <p:cNvSpPr txBox="1"/>
          <p:nvPr/>
        </p:nvSpPr>
        <p:spPr>
          <a:xfrm>
            <a:off x="174725" y="786038"/>
            <a:ext cx="3593100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Структура - це сукупність змінних різних типів даних під єдиною назвою.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0" name="Google Shape;1770;p136"/>
          <p:cNvSpPr txBox="1"/>
          <p:nvPr/>
        </p:nvSpPr>
        <p:spPr>
          <a:xfrm>
            <a:off x="1860138" y="3417600"/>
            <a:ext cx="31854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626A4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20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>
                <a:solidFill>
                  <a:srgbClr val="4078F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en-US" sz="120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20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 b="1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Person p1;</a:t>
            </a:r>
            <a:endParaRPr sz="1200" b="1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solidFill>
                  <a:srgbClr val="C18401"/>
                </a:solidFill>
                <a:latin typeface="Courier New"/>
                <a:ea typeface="Courier New"/>
                <a:cs typeface="Courier New"/>
                <a:sym typeface="Courier New"/>
              </a:rPr>
              <a:t>cin</a:t>
            </a:r>
            <a:r>
              <a:rPr lang="en-US" sz="120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.get(p1.name, </a:t>
            </a:r>
            <a:r>
              <a:rPr lang="en-US" sz="1200">
                <a:solidFill>
                  <a:srgbClr val="986801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US" sz="120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    cin&gt;&gt;p1.age;</a:t>
            </a:r>
            <a:endParaRPr sz="120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83A4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71" name="Google Shape;1771;p136"/>
          <p:cNvSpPr txBox="1"/>
          <p:nvPr/>
        </p:nvSpPr>
        <p:spPr>
          <a:xfrm>
            <a:off x="960738" y="0"/>
            <a:ext cx="15000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swald"/>
                <a:ea typeface="Oswald"/>
                <a:cs typeface="Oswald"/>
                <a:sym typeface="Oswald"/>
              </a:rPr>
              <a:t>Структури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772" name="Google Shape;177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8475" y="294369"/>
            <a:ext cx="4116312" cy="2840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 txBox="1">
            <a:spLocks noGrp="1"/>
          </p:cNvSpPr>
          <p:nvPr>
            <p:ph type="title"/>
          </p:nvPr>
        </p:nvSpPr>
        <p:spPr>
          <a:xfrm>
            <a:off x="828950" y="1058725"/>
            <a:ext cx="2346000" cy="12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4"/>
                </a:solidFill>
              </a:rPr>
              <a:t>ВВЕДЕННЯ  МАСИВУ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98" name="Google Shape;998;p99"/>
          <p:cNvSpPr txBox="1">
            <a:spLocks noGrp="1"/>
          </p:cNvSpPr>
          <p:nvPr>
            <p:ph type="title"/>
          </p:nvPr>
        </p:nvSpPr>
        <p:spPr>
          <a:xfrm>
            <a:off x="1171515" y="2954789"/>
            <a:ext cx="2213700" cy="16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4"/>
                </a:solidFill>
              </a:rPr>
              <a:t>ВИВЕДЕННЯ  МАСИВУ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99" name="Google Shape;999;p99"/>
          <p:cNvSpPr/>
          <p:nvPr/>
        </p:nvSpPr>
        <p:spPr>
          <a:xfrm>
            <a:off x="4140049" y="1157253"/>
            <a:ext cx="3837300" cy="16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//введення масиву</a:t>
            </a:r>
            <a:endParaRPr sz="18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for(i=0;i&lt;5;i++){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cin&gt;&gt;mas[i];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0" name="Google Shape;1000;p99"/>
          <p:cNvSpPr/>
          <p:nvPr/>
        </p:nvSpPr>
        <p:spPr>
          <a:xfrm>
            <a:off x="3981546" y="2954800"/>
            <a:ext cx="3837300" cy="16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//виведення масиву</a:t>
            </a:r>
            <a:endParaRPr sz="1800"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for(i=0;i&lt;5;i++){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cout&lt;&lt;mas[i];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1" name="Google Shape;1001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137"/>
          <p:cNvSpPr txBox="1"/>
          <p:nvPr/>
        </p:nvSpPr>
        <p:spPr>
          <a:xfrm>
            <a:off x="196563" y="1103663"/>
            <a:ext cx="3538500" cy="37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"/>
                <a:ea typeface="Roboto"/>
                <a:cs typeface="Roboto"/>
                <a:sym typeface="Roboto"/>
              </a:rPr>
              <a:t>Доступ до  елементів структур  може здійснювати двомісні операції: операцією точки (.)  або операцією стрілки (-&gt;).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"/>
                <a:ea typeface="Roboto"/>
                <a:cs typeface="Roboto"/>
                <a:sym typeface="Roboto"/>
              </a:rPr>
              <a:t>Якщо доступ здійснюється через об'єкт, то використовується точка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Roboto"/>
                <a:ea typeface="Roboto"/>
                <a:cs typeface="Roboto"/>
                <a:sym typeface="Roboto"/>
              </a:rPr>
              <a:t>cout&lt;&lt;p.age;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"/>
                <a:ea typeface="Roboto"/>
                <a:cs typeface="Roboto"/>
                <a:sym typeface="Roboto"/>
              </a:rPr>
              <a:t>Якщо доступ здійснюється за допомогою вказівника на об'єкті, використовується операційна стрілка: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US" sz="1300" b="1"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-US" sz="1300" b="1">
                <a:latin typeface="Courier New"/>
                <a:ea typeface="Courier New"/>
                <a:cs typeface="Courier New"/>
                <a:sym typeface="Courier New"/>
              </a:rPr>
              <a:t>age = 32;</a:t>
            </a:r>
            <a:endParaRPr sz="13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8" name="Google Shape;1778;p137"/>
          <p:cNvSpPr txBox="1"/>
          <p:nvPr/>
        </p:nvSpPr>
        <p:spPr>
          <a:xfrm>
            <a:off x="5373088" y="1289325"/>
            <a:ext cx="1496100" cy="210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Ubuntu"/>
                <a:ea typeface="Ubuntu"/>
                <a:cs typeface="Ubuntu"/>
                <a:sym typeface="Ubuntu"/>
              </a:rPr>
              <a:t>.</a:t>
            </a:r>
            <a:endParaRPr sz="4800" b="1">
              <a:latin typeface="Ubuntu"/>
              <a:ea typeface="Ubuntu"/>
              <a:cs typeface="Ubuntu"/>
              <a:sym typeface="Ubuntu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latin typeface="Ubuntu"/>
                <a:ea typeface="Ubuntu"/>
                <a:cs typeface="Ubuntu"/>
                <a:sym typeface="Ubuntu"/>
              </a:rPr>
              <a:t>-&gt;</a:t>
            </a:r>
            <a:endParaRPr sz="48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779" name="Google Shape;1779;p137"/>
          <p:cNvSpPr txBox="1"/>
          <p:nvPr/>
        </p:nvSpPr>
        <p:spPr>
          <a:xfrm>
            <a:off x="2686163" y="0"/>
            <a:ext cx="57120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Oswald"/>
                <a:ea typeface="Oswald"/>
                <a:cs typeface="Oswald"/>
                <a:sym typeface="Oswald"/>
              </a:rPr>
              <a:t>Доступ до  елементів структур </a:t>
            </a:r>
            <a:endParaRPr sz="21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p139"/>
          <p:cNvSpPr txBox="1">
            <a:spLocks noGrp="1"/>
          </p:cNvSpPr>
          <p:nvPr>
            <p:ph type="title"/>
          </p:nvPr>
        </p:nvSpPr>
        <p:spPr>
          <a:xfrm>
            <a:off x="3309138" y="216225"/>
            <a:ext cx="58347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Масив структур</a:t>
            </a:r>
            <a:endParaRPr sz="41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1" name="Google Shape;1791;p139"/>
          <p:cNvSpPr txBox="1"/>
          <p:nvPr/>
        </p:nvSpPr>
        <p:spPr>
          <a:xfrm>
            <a:off x="556938" y="447750"/>
            <a:ext cx="3855300" cy="37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struct Person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char name[50];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int age;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};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Person p1[3];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for(int i=0;i&lt;3;i++)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cin.get(p1[i].name, 50);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cin &gt;&gt; p1[i].age;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US" sz="1200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cin.get();</a:t>
            </a:r>
            <a:endParaRPr sz="1200"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for(int i=0;i&lt;3;i++)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{cout &lt;&lt; "Name: " &lt;&lt; p1[i].name &lt;&lt; endl;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cout &lt;&lt;"Age: " &lt;&lt; p1[i].age &lt;&lt; endl;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return 0;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140"/>
          <p:cNvSpPr txBox="1">
            <a:spLocks noGrp="1"/>
          </p:cNvSpPr>
          <p:nvPr>
            <p:ph type="title"/>
          </p:nvPr>
        </p:nvSpPr>
        <p:spPr>
          <a:xfrm>
            <a:off x="641638" y="3594525"/>
            <a:ext cx="3814200" cy="166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Структури і функції</a:t>
            </a:r>
            <a:endParaRPr sz="23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7" name="Google Shape;1797;p140"/>
          <p:cNvSpPr txBox="1"/>
          <p:nvPr/>
        </p:nvSpPr>
        <p:spPr>
          <a:xfrm>
            <a:off x="563563" y="1044450"/>
            <a:ext cx="23742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latin typeface="Roboto"/>
                <a:ea typeface="Roboto"/>
                <a:cs typeface="Roboto"/>
                <a:sym typeface="Roboto"/>
              </a:rPr>
              <a:t>П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еревагою використання структур є можливість передати всю структуру в функцію, яка повинна працювати з її елементами 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98" name="Google Shape;1798;p140"/>
          <p:cNvSpPr txBox="1"/>
          <p:nvPr/>
        </p:nvSpPr>
        <p:spPr>
          <a:xfrm>
            <a:off x="3909275" y="347175"/>
            <a:ext cx="4892700" cy="44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struct Employee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{short id;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int age;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double salary;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void printInformation(Employee employee)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std::cout &lt;&lt; "ID: " &lt;&lt; employee.id;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std::cout &lt;&lt; "Age: " &lt;&lt; employee.age;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std::cout &lt;&lt; "Salary: " &lt;&lt; employee.salary;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{    Employee john = { 21, 27, 28.45 };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Employee james = { 22, 29, 19.29 };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 printInformation(john);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 printInformation(james);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     return 0;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141"/>
          <p:cNvSpPr txBox="1">
            <a:spLocks noGrp="1"/>
          </p:cNvSpPr>
          <p:nvPr>
            <p:ph type="title"/>
          </p:nvPr>
        </p:nvSpPr>
        <p:spPr>
          <a:xfrm>
            <a:off x="281354" y="489950"/>
            <a:ext cx="45720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dirty="0" err="1">
                <a:latin typeface="Oswald"/>
                <a:ea typeface="Oswald"/>
                <a:cs typeface="Oswald"/>
                <a:sym typeface="Oswald"/>
              </a:rPr>
              <a:t>Вказівники</a:t>
            </a:r>
            <a:r>
              <a:rPr lang="en-US" sz="2700" b="0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700" b="0" dirty="0" err="1">
                <a:latin typeface="Oswald"/>
                <a:ea typeface="Oswald"/>
                <a:cs typeface="Oswald"/>
                <a:sym typeface="Oswald"/>
              </a:rPr>
              <a:t>на</a:t>
            </a:r>
            <a:r>
              <a:rPr lang="en-US" sz="2700" b="0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700" b="0" dirty="0" err="1">
                <a:latin typeface="Oswald"/>
                <a:ea typeface="Oswald"/>
                <a:cs typeface="Oswald"/>
                <a:sym typeface="Oswald"/>
              </a:rPr>
              <a:t>структури</a:t>
            </a:r>
            <a:endParaRPr sz="2700" b="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04" name="Google Shape;1804;p141"/>
          <p:cNvSpPr txBox="1"/>
          <p:nvPr/>
        </p:nvSpPr>
        <p:spPr>
          <a:xfrm>
            <a:off x="5274550" y="2118563"/>
            <a:ext cx="27957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struct movies_t {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 i="1">
                <a:latin typeface="Courier New"/>
                <a:ea typeface="Courier New"/>
                <a:cs typeface="Courier New"/>
                <a:sym typeface="Courier New"/>
              </a:rPr>
              <a:t>заголовок рядка;</a:t>
            </a:r>
            <a:endParaRPr sz="1600" i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int рік;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movies_t amovie;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movies_t * pmovie;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05" name="Google Shape;1805;p141"/>
          <p:cNvSpPr txBox="1"/>
          <p:nvPr/>
        </p:nvSpPr>
        <p:spPr>
          <a:xfrm>
            <a:off x="980775" y="2205663"/>
            <a:ext cx="2610300" cy="9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Як і на будь-який інший тип, на структури можна вказати за власним типом вказівників</a:t>
            </a:r>
            <a:r>
              <a:rPr lang="en-US" sz="1400">
                <a:latin typeface="Roboto"/>
                <a:ea typeface="Roboto"/>
                <a:cs typeface="Roboto"/>
                <a:sym typeface="Roboto"/>
              </a:rPr>
              <a:t>: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142"/>
          <p:cNvSpPr txBox="1">
            <a:spLocks noGrp="1"/>
          </p:cNvSpPr>
          <p:nvPr>
            <p:ph type="title"/>
          </p:nvPr>
        </p:nvSpPr>
        <p:spPr>
          <a:xfrm>
            <a:off x="307638" y="659860"/>
            <a:ext cx="4572000" cy="45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0" dirty="0" err="1">
                <a:latin typeface="Oswald"/>
                <a:ea typeface="Oswald"/>
                <a:cs typeface="Oswald"/>
                <a:sym typeface="Oswald"/>
              </a:rPr>
              <a:t>Вказівники</a:t>
            </a:r>
            <a:r>
              <a:rPr lang="en-US" sz="2700" b="0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700" b="0" dirty="0" err="1">
                <a:latin typeface="Oswald"/>
                <a:ea typeface="Oswald"/>
                <a:cs typeface="Oswald"/>
                <a:sym typeface="Oswald"/>
              </a:rPr>
              <a:t>на</a:t>
            </a:r>
            <a:r>
              <a:rPr lang="en-US" sz="2700" b="0" dirty="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700" b="0" dirty="0" err="1">
                <a:latin typeface="Oswald"/>
                <a:ea typeface="Oswald"/>
                <a:cs typeface="Oswald"/>
                <a:sym typeface="Oswald"/>
              </a:rPr>
              <a:t>структури</a:t>
            </a:r>
            <a:endParaRPr sz="2700" b="0" dirty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11" name="Google Shape;1811;p142"/>
          <p:cNvSpPr txBox="1"/>
          <p:nvPr/>
        </p:nvSpPr>
        <p:spPr>
          <a:xfrm>
            <a:off x="502338" y="1643538"/>
            <a:ext cx="4182600" cy="26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Використовуючи вказівник на структуру, можна отримати доступ до її елементів.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Два способи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застосування опису операцій пошуку: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2286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b="1">
                <a:latin typeface="Roboto"/>
                <a:ea typeface="Roboto"/>
                <a:cs typeface="Roboto"/>
                <a:sym typeface="Roboto"/>
              </a:rPr>
              <a:t>(*вказівник _на_структуру).ім’я_елемента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Roboto"/>
                <a:ea typeface="Roboto"/>
                <a:cs typeface="Roboto"/>
                <a:sym typeface="Roboto"/>
              </a:rPr>
              <a:t>використання операцій -&gt; (операція стрілка):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marL="228600" lvl="0" indent="-190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Char char="●"/>
            </a:pPr>
            <a:r>
              <a:rPr lang="en-US" sz="1200" b="1">
                <a:highlight>
                  <a:srgbClr val="F7F7FA"/>
                </a:highlight>
                <a:latin typeface="Roboto"/>
                <a:ea typeface="Roboto"/>
                <a:cs typeface="Roboto"/>
                <a:sym typeface="Roboto"/>
              </a:rPr>
              <a:t>вказівник  _на_структуру-&gt;ім’я_елемента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2" name="Google Shape;1812;p142"/>
          <p:cNvSpPr txBox="1"/>
          <p:nvPr/>
        </p:nvSpPr>
        <p:spPr>
          <a:xfrm>
            <a:off x="4881413" y="1419663"/>
            <a:ext cx="3800700" cy="30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struct person kate = {31, "Kate"};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struct person * p_kate = &amp;kate;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char * name = p_kate-&gt;name;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int age = (*p_kate).age;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 // змінимо елемент age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p_kate</a:t>
            </a:r>
            <a:r>
              <a:rPr lang="en-US" sz="1300" b="1"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-&gt;</a:t>
            </a: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age = 32;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38100" marR="38100" lvl="0" indent="0" algn="l" rtl="0">
              <a:lnSpc>
                <a:spcPct val="1329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43"/>
          <p:cNvSpPr txBox="1"/>
          <p:nvPr/>
        </p:nvSpPr>
        <p:spPr>
          <a:xfrm>
            <a:off x="906400" y="1821750"/>
            <a:ext cx="25227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latin typeface="Roboto"/>
                <a:ea typeface="Roboto"/>
                <a:cs typeface="Roboto"/>
                <a:sym typeface="Roboto"/>
              </a:rPr>
              <a:t>Приклад, який поєднує вказівники та структури та служить для введення нового оператора: оператора стрілки (-&gt;):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18" name="Google Shape;1818;p143"/>
          <p:cNvSpPr txBox="1"/>
          <p:nvPr/>
        </p:nvSpPr>
        <p:spPr>
          <a:xfrm>
            <a:off x="3952938" y="1528613"/>
            <a:ext cx="4084800" cy="21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string mystr;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movies_t amovie;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movies_t * pmovie;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pmovie = &amp;amovie;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getline (cin, pmovie-&gt;title);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getline (cin, mystr);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(stringstream) mystr &gt;&gt; pmovie-&gt;year;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ourier New"/>
                <a:ea typeface="Courier New"/>
                <a:cs typeface="Courier New"/>
                <a:sym typeface="Courier New"/>
              </a:rPr>
              <a:t>   cout &lt;&lt; pmovie-&gt;title;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19" name="Google Shape;1819;p143"/>
          <p:cNvSpPr txBox="1"/>
          <p:nvPr/>
        </p:nvSpPr>
        <p:spPr>
          <a:xfrm>
            <a:off x="4706688" y="480500"/>
            <a:ext cx="15000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Приклад</a:t>
            </a:r>
            <a:endParaRPr sz="2200" b="1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4" name="Google Shape;1824;p144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825" name="Google Shape;1825;p144"/>
            <p:cNvSpPr/>
            <p:nvPr/>
          </p:nvSpPr>
          <p:spPr>
            <a:xfrm>
              <a:off x="1970475" y="1400475"/>
              <a:ext cx="341300" cy="57725"/>
            </a:xfrm>
            <a:custGeom>
              <a:avLst/>
              <a:gdLst/>
              <a:ahLst/>
              <a:cxnLst/>
              <a:rect l="l" t="t" r="r" b="b"/>
              <a:pathLst>
                <a:path w="13652" h="2309" extrusionOk="0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826" name="Google Shape;1826;p144"/>
            <p:cNvSpPr/>
            <p:nvPr/>
          </p:nvSpPr>
          <p:spPr>
            <a:xfrm>
              <a:off x="1970475" y="1458175"/>
              <a:ext cx="341300" cy="194550"/>
            </a:xfrm>
            <a:custGeom>
              <a:avLst/>
              <a:gdLst/>
              <a:ahLst/>
              <a:cxnLst/>
              <a:rect l="l" t="t" r="r" b="b"/>
              <a:pathLst>
                <a:path w="13652" h="7782" extrusionOk="0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44"/>
            <p:cNvSpPr/>
            <p:nvPr/>
          </p:nvSpPr>
          <p:spPr>
            <a:xfrm>
              <a:off x="22552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44"/>
            <p:cNvSpPr/>
            <p:nvPr/>
          </p:nvSpPr>
          <p:spPr>
            <a:xfrm>
              <a:off x="219820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44"/>
            <p:cNvSpPr/>
            <p:nvPr/>
          </p:nvSpPr>
          <p:spPr>
            <a:xfrm>
              <a:off x="214112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44"/>
            <p:cNvSpPr/>
            <p:nvPr/>
          </p:nvSpPr>
          <p:spPr>
            <a:xfrm>
              <a:off x="2084050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44"/>
            <p:cNvSpPr/>
            <p:nvPr/>
          </p:nvSpPr>
          <p:spPr>
            <a:xfrm>
              <a:off x="2026675" y="1458175"/>
              <a:ext cx="25" cy="194550"/>
            </a:xfrm>
            <a:custGeom>
              <a:avLst/>
              <a:gdLst/>
              <a:ahLst/>
              <a:cxnLst/>
              <a:rect l="l" t="t" r="r" b="b"/>
              <a:pathLst>
                <a:path w="1" h="7782" fill="none" extrusionOk="0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44"/>
            <p:cNvSpPr/>
            <p:nvPr/>
          </p:nvSpPr>
          <p:spPr>
            <a:xfrm>
              <a:off x="1970475" y="1505375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44"/>
            <p:cNvSpPr/>
            <p:nvPr/>
          </p:nvSpPr>
          <p:spPr>
            <a:xfrm>
              <a:off x="1970475" y="1554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44"/>
            <p:cNvSpPr/>
            <p:nvPr/>
          </p:nvSpPr>
          <p:spPr>
            <a:xfrm>
              <a:off x="1970475" y="1603400"/>
              <a:ext cx="341300" cy="25"/>
            </a:xfrm>
            <a:custGeom>
              <a:avLst/>
              <a:gdLst/>
              <a:ahLst/>
              <a:cxnLst/>
              <a:rect l="l" t="t" r="r" b="b"/>
              <a:pathLst>
                <a:path w="13652" h="1" fill="none" extrusionOk="0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w="5675" cap="flat" cmpd="sng">
              <a:solidFill>
                <a:srgbClr val="000000"/>
              </a:solidFill>
              <a:prstDash val="solid"/>
              <a:miter lim="1195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44"/>
            <p:cNvSpPr/>
            <p:nvPr/>
          </p:nvSpPr>
          <p:spPr>
            <a:xfrm>
              <a:off x="2204575" y="1564525"/>
              <a:ext cx="46475" cy="34075"/>
            </a:xfrm>
            <a:custGeom>
              <a:avLst/>
              <a:gdLst/>
              <a:ahLst/>
              <a:cxnLst/>
              <a:rect l="l" t="t" r="r" b="b"/>
              <a:pathLst>
                <a:path w="1859" h="1363" extrusionOk="0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44"/>
            <p:cNvSpPr/>
            <p:nvPr/>
          </p:nvSpPr>
          <p:spPr>
            <a:xfrm>
              <a:off x="2194325" y="1559150"/>
              <a:ext cx="57525" cy="47500"/>
            </a:xfrm>
            <a:custGeom>
              <a:avLst/>
              <a:gdLst/>
              <a:ahLst/>
              <a:cxnLst/>
              <a:rect l="l" t="t" r="r" b="b"/>
              <a:pathLst>
                <a:path w="2301" h="1900" extrusionOk="0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44"/>
            <p:cNvSpPr/>
            <p:nvPr/>
          </p:nvSpPr>
          <p:spPr>
            <a:xfrm>
              <a:off x="1411650" y="1881625"/>
              <a:ext cx="486550" cy="49025"/>
            </a:xfrm>
            <a:custGeom>
              <a:avLst/>
              <a:gdLst/>
              <a:ahLst/>
              <a:cxnLst/>
              <a:rect l="l" t="t" r="r" b="b"/>
              <a:pathLst>
                <a:path w="19462" h="1961" extrusionOk="0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44"/>
            <p:cNvSpPr/>
            <p:nvPr/>
          </p:nvSpPr>
          <p:spPr>
            <a:xfrm>
              <a:off x="1605900" y="1930625"/>
              <a:ext cx="99825" cy="43050"/>
            </a:xfrm>
            <a:custGeom>
              <a:avLst/>
              <a:gdLst/>
              <a:ahLst/>
              <a:cxnLst/>
              <a:rect l="l" t="t" r="r" b="b"/>
              <a:pathLst>
                <a:path w="3993" h="1722" extrusionOk="0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44"/>
            <p:cNvSpPr/>
            <p:nvPr/>
          </p:nvSpPr>
          <p:spPr>
            <a:xfrm>
              <a:off x="1411650" y="1598025"/>
              <a:ext cx="486550" cy="284525"/>
            </a:xfrm>
            <a:custGeom>
              <a:avLst/>
              <a:gdLst/>
              <a:ahLst/>
              <a:cxnLst/>
              <a:rect l="l" t="t" r="r" b="b"/>
              <a:pathLst>
                <a:path w="19462" h="11381" extrusionOk="0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44"/>
            <p:cNvSpPr/>
            <p:nvPr/>
          </p:nvSpPr>
          <p:spPr>
            <a:xfrm>
              <a:off x="1431375" y="1618650"/>
              <a:ext cx="450075" cy="246250"/>
            </a:xfrm>
            <a:custGeom>
              <a:avLst/>
              <a:gdLst/>
              <a:ahLst/>
              <a:cxnLst/>
              <a:rect l="l" t="t" r="r" b="b"/>
              <a:pathLst>
                <a:path w="18003" h="9850" extrusionOk="0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44"/>
            <p:cNvSpPr/>
            <p:nvPr/>
          </p:nvSpPr>
          <p:spPr>
            <a:xfrm>
              <a:off x="1643850" y="1892975"/>
              <a:ext cx="22150" cy="22125"/>
            </a:xfrm>
            <a:custGeom>
              <a:avLst/>
              <a:gdLst/>
              <a:ahLst/>
              <a:cxnLst/>
              <a:rect l="l" t="t" r="r" b="b"/>
              <a:pathLst>
                <a:path w="886" h="885" extrusionOk="0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44"/>
            <p:cNvSpPr/>
            <p:nvPr/>
          </p:nvSpPr>
          <p:spPr>
            <a:xfrm>
              <a:off x="1461250" y="1732800"/>
              <a:ext cx="148250" cy="107300"/>
            </a:xfrm>
            <a:custGeom>
              <a:avLst/>
              <a:gdLst/>
              <a:ahLst/>
              <a:cxnLst/>
              <a:rect l="l" t="t" r="r" b="b"/>
              <a:pathLst>
                <a:path w="5930" h="4292" extrusionOk="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44"/>
            <p:cNvSpPr/>
            <p:nvPr/>
          </p:nvSpPr>
          <p:spPr>
            <a:xfrm>
              <a:off x="1478000" y="1802125"/>
              <a:ext cx="114775" cy="6600"/>
            </a:xfrm>
            <a:custGeom>
              <a:avLst/>
              <a:gdLst/>
              <a:ahLst/>
              <a:cxnLst/>
              <a:rect l="l" t="t" r="r" b="b"/>
              <a:pathLst>
                <a:path w="4591" h="264" extrusionOk="0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44"/>
            <p:cNvSpPr/>
            <p:nvPr/>
          </p:nvSpPr>
          <p:spPr>
            <a:xfrm>
              <a:off x="1478000" y="1817375"/>
              <a:ext cx="68150" cy="6300"/>
            </a:xfrm>
            <a:custGeom>
              <a:avLst/>
              <a:gdLst/>
              <a:ahLst/>
              <a:cxnLst/>
              <a:rect l="l" t="t" r="r" b="b"/>
              <a:pathLst>
                <a:path w="2726" h="252" extrusionOk="0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44"/>
            <p:cNvSpPr/>
            <p:nvPr/>
          </p:nvSpPr>
          <p:spPr>
            <a:xfrm>
              <a:off x="1474400" y="1745050"/>
              <a:ext cx="40675" cy="40975"/>
            </a:xfrm>
            <a:custGeom>
              <a:avLst/>
              <a:gdLst/>
              <a:ahLst/>
              <a:cxnLst/>
              <a:rect l="l" t="t" r="r" b="b"/>
              <a:pathLst>
                <a:path w="1627" h="1639" extrusionOk="0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44"/>
            <p:cNvSpPr/>
            <p:nvPr/>
          </p:nvSpPr>
          <p:spPr>
            <a:xfrm>
              <a:off x="1561375" y="1973650"/>
              <a:ext cx="187100" cy="14675"/>
            </a:xfrm>
            <a:custGeom>
              <a:avLst/>
              <a:gdLst/>
              <a:ahLst/>
              <a:cxnLst/>
              <a:rect l="l" t="t" r="r" b="b"/>
              <a:pathLst>
                <a:path w="7484" h="587" extrusionOk="0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144"/>
            <p:cNvSpPr/>
            <p:nvPr/>
          </p:nvSpPr>
          <p:spPr>
            <a:xfrm>
              <a:off x="1462450" y="1670350"/>
              <a:ext cx="119575" cy="6575"/>
            </a:xfrm>
            <a:custGeom>
              <a:avLst/>
              <a:gdLst/>
              <a:ahLst/>
              <a:cxnLst/>
              <a:rect l="l" t="t" r="r" b="b"/>
              <a:pathLst>
                <a:path w="4783" h="263" extrusionOk="0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144"/>
            <p:cNvSpPr/>
            <p:nvPr/>
          </p:nvSpPr>
          <p:spPr>
            <a:xfrm>
              <a:off x="1462450" y="1710975"/>
              <a:ext cx="119575" cy="6300"/>
            </a:xfrm>
            <a:custGeom>
              <a:avLst/>
              <a:gdLst/>
              <a:ahLst/>
              <a:cxnLst/>
              <a:rect l="l" t="t" r="r" b="b"/>
              <a:pathLst>
                <a:path w="4783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144"/>
            <p:cNvSpPr/>
            <p:nvPr/>
          </p:nvSpPr>
          <p:spPr>
            <a:xfrm>
              <a:off x="1462450" y="1690650"/>
              <a:ext cx="146475" cy="6300"/>
            </a:xfrm>
            <a:custGeom>
              <a:avLst/>
              <a:gdLst/>
              <a:ahLst/>
              <a:cxnLst/>
              <a:rect l="l" t="t" r="r" b="b"/>
              <a:pathLst>
                <a:path w="5859" h="252" extrusionOk="0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144"/>
            <p:cNvSpPr/>
            <p:nvPr/>
          </p:nvSpPr>
          <p:spPr>
            <a:xfrm>
              <a:off x="1454100" y="1912100"/>
              <a:ext cx="68150" cy="40075"/>
            </a:xfrm>
            <a:custGeom>
              <a:avLst/>
              <a:gdLst/>
              <a:ahLst/>
              <a:cxnLst/>
              <a:rect l="l" t="t" r="r" b="b"/>
              <a:pathLst>
                <a:path w="2726" h="1603" extrusionOk="0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144"/>
            <p:cNvSpPr/>
            <p:nvPr/>
          </p:nvSpPr>
          <p:spPr>
            <a:xfrm>
              <a:off x="1474400" y="1904625"/>
              <a:ext cx="24850" cy="14975"/>
            </a:xfrm>
            <a:custGeom>
              <a:avLst/>
              <a:gdLst/>
              <a:ahLst/>
              <a:cxnLst/>
              <a:rect l="l" t="t" r="r" b="b"/>
              <a:pathLst>
                <a:path w="994" h="599" extrusionOk="0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144"/>
            <p:cNvSpPr/>
            <p:nvPr/>
          </p:nvSpPr>
          <p:spPr>
            <a:xfrm>
              <a:off x="1644150" y="1651800"/>
              <a:ext cx="196375" cy="188300"/>
            </a:xfrm>
            <a:custGeom>
              <a:avLst/>
              <a:gdLst/>
              <a:ahLst/>
              <a:cxnLst/>
              <a:rect l="l" t="t" r="r" b="b"/>
              <a:pathLst>
                <a:path w="7855" h="7532" extrusionOk="0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144"/>
            <p:cNvSpPr/>
            <p:nvPr/>
          </p:nvSpPr>
          <p:spPr>
            <a:xfrm>
              <a:off x="1679425" y="1684075"/>
              <a:ext cx="128525" cy="128525"/>
            </a:xfrm>
            <a:custGeom>
              <a:avLst/>
              <a:gdLst/>
              <a:ahLst/>
              <a:cxnLst/>
              <a:rect l="l" t="t" r="r" b="b"/>
              <a:pathLst>
                <a:path w="5141" h="5141" extrusionOk="0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144"/>
            <p:cNvSpPr/>
            <p:nvPr/>
          </p:nvSpPr>
          <p:spPr>
            <a:xfrm>
              <a:off x="1748450" y="1744750"/>
              <a:ext cx="59500" cy="67850"/>
            </a:xfrm>
            <a:custGeom>
              <a:avLst/>
              <a:gdLst/>
              <a:ahLst/>
              <a:cxnLst/>
              <a:rect l="l" t="t" r="r" b="b"/>
              <a:pathLst>
                <a:path w="2380" h="2714" extrusionOk="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144"/>
            <p:cNvSpPr/>
            <p:nvPr/>
          </p:nvSpPr>
          <p:spPr>
            <a:xfrm>
              <a:off x="1679425" y="1731900"/>
              <a:ext cx="108500" cy="80700"/>
            </a:xfrm>
            <a:custGeom>
              <a:avLst/>
              <a:gdLst/>
              <a:ahLst/>
              <a:cxnLst/>
              <a:rect l="l" t="t" r="r" b="b"/>
              <a:pathLst>
                <a:path w="4340" h="3228" extrusionOk="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144"/>
            <p:cNvSpPr/>
            <p:nvPr/>
          </p:nvSpPr>
          <p:spPr>
            <a:xfrm>
              <a:off x="1262825" y="1556925"/>
              <a:ext cx="63075" cy="57700"/>
            </a:xfrm>
            <a:custGeom>
              <a:avLst/>
              <a:gdLst/>
              <a:ahLst/>
              <a:cxnLst/>
              <a:rect l="l" t="t" r="r" b="b"/>
              <a:pathLst>
                <a:path w="2523" h="2308" extrusionOk="0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144"/>
            <p:cNvSpPr/>
            <p:nvPr/>
          </p:nvSpPr>
          <p:spPr>
            <a:xfrm>
              <a:off x="1025250" y="1538225"/>
              <a:ext cx="231625" cy="191900"/>
            </a:xfrm>
            <a:custGeom>
              <a:avLst/>
              <a:gdLst/>
              <a:ahLst/>
              <a:cxnLst/>
              <a:rect l="l" t="t" r="r" b="b"/>
              <a:pathLst>
                <a:path w="9265" h="7676" extrusionOk="0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144"/>
            <p:cNvSpPr/>
            <p:nvPr/>
          </p:nvSpPr>
          <p:spPr>
            <a:xfrm>
              <a:off x="1036300" y="1718525"/>
              <a:ext cx="84300" cy="250975"/>
            </a:xfrm>
            <a:custGeom>
              <a:avLst/>
              <a:gdLst/>
              <a:ahLst/>
              <a:cxnLst/>
              <a:rect l="l" t="t" r="r" b="b"/>
              <a:pathLst>
                <a:path w="3372" h="10039" extrusionOk="0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144"/>
            <p:cNvSpPr/>
            <p:nvPr/>
          </p:nvSpPr>
          <p:spPr>
            <a:xfrm>
              <a:off x="1223975" y="1487075"/>
              <a:ext cx="67275" cy="78400"/>
            </a:xfrm>
            <a:custGeom>
              <a:avLst/>
              <a:gdLst/>
              <a:ahLst/>
              <a:cxnLst/>
              <a:rect l="l" t="t" r="r" b="b"/>
              <a:pathLst>
                <a:path w="2691" h="3136" extrusionOk="0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144"/>
            <p:cNvSpPr/>
            <p:nvPr/>
          </p:nvSpPr>
          <p:spPr>
            <a:xfrm>
              <a:off x="1046175" y="1959025"/>
              <a:ext cx="136000" cy="29000"/>
            </a:xfrm>
            <a:custGeom>
              <a:avLst/>
              <a:gdLst/>
              <a:ahLst/>
              <a:cxnLst/>
              <a:rect l="l" t="t" r="r" b="b"/>
              <a:pathLst>
                <a:path w="5440" h="1160" extrusionOk="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144"/>
            <p:cNvSpPr/>
            <p:nvPr/>
          </p:nvSpPr>
          <p:spPr>
            <a:xfrm>
              <a:off x="1030025" y="1711575"/>
              <a:ext cx="39475" cy="25425"/>
            </a:xfrm>
            <a:custGeom>
              <a:avLst/>
              <a:gdLst/>
              <a:ahLst/>
              <a:cxnLst/>
              <a:rect l="l" t="t" r="r" b="b"/>
              <a:pathLst>
                <a:path w="1579" h="1017" extrusionOk="0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144"/>
            <p:cNvSpPr/>
            <p:nvPr/>
          </p:nvSpPr>
          <p:spPr>
            <a:xfrm>
              <a:off x="1018375" y="1711575"/>
              <a:ext cx="25725" cy="25425"/>
            </a:xfrm>
            <a:custGeom>
              <a:avLst/>
              <a:gdLst/>
              <a:ahLst/>
              <a:cxnLst/>
              <a:rect l="l" t="t" r="r" b="b"/>
              <a:pathLst>
                <a:path w="1029" h="1017" extrusionOk="0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144"/>
            <p:cNvSpPr/>
            <p:nvPr/>
          </p:nvSpPr>
          <p:spPr>
            <a:xfrm>
              <a:off x="1229650" y="1524500"/>
              <a:ext cx="118375" cy="92675"/>
            </a:xfrm>
            <a:custGeom>
              <a:avLst/>
              <a:gdLst/>
              <a:ahLst/>
              <a:cxnLst/>
              <a:rect l="l" t="t" r="r" b="b"/>
              <a:pathLst>
                <a:path w="4735" h="3707" extrusionOk="0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144"/>
            <p:cNvSpPr/>
            <p:nvPr/>
          </p:nvSpPr>
          <p:spPr>
            <a:xfrm>
              <a:off x="2064325" y="1862800"/>
              <a:ext cx="116575" cy="124925"/>
            </a:xfrm>
            <a:custGeom>
              <a:avLst/>
              <a:gdLst/>
              <a:ahLst/>
              <a:cxnLst/>
              <a:rect l="l" t="t" r="r" b="b"/>
              <a:pathLst>
                <a:path w="4663" h="4997" extrusionOk="0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144"/>
            <p:cNvSpPr/>
            <p:nvPr/>
          </p:nvSpPr>
          <p:spPr>
            <a:xfrm>
              <a:off x="2032650" y="1889950"/>
              <a:ext cx="50825" cy="69100"/>
            </a:xfrm>
            <a:custGeom>
              <a:avLst/>
              <a:gdLst/>
              <a:ahLst/>
              <a:cxnLst/>
              <a:rect l="l" t="t" r="r" b="b"/>
              <a:pathLst>
                <a:path w="2033" h="2764" extrusionOk="0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144"/>
            <p:cNvSpPr/>
            <p:nvPr/>
          </p:nvSpPr>
          <p:spPr>
            <a:xfrm>
              <a:off x="984025" y="1151725"/>
              <a:ext cx="281225" cy="248625"/>
            </a:xfrm>
            <a:custGeom>
              <a:avLst/>
              <a:gdLst/>
              <a:ahLst/>
              <a:cxnLst/>
              <a:rect l="l" t="t" r="r" b="b"/>
              <a:pathLst>
                <a:path w="11249" h="9945" extrusionOk="0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144"/>
            <p:cNvSpPr/>
            <p:nvPr/>
          </p:nvSpPr>
          <p:spPr>
            <a:xfrm>
              <a:off x="1016875" y="1177975"/>
              <a:ext cx="215500" cy="196125"/>
            </a:xfrm>
            <a:custGeom>
              <a:avLst/>
              <a:gdLst/>
              <a:ahLst/>
              <a:cxnLst/>
              <a:rect l="l" t="t" r="r" b="b"/>
              <a:pathLst>
                <a:path w="8620" h="7845" extrusionOk="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144"/>
            <p:cNvSpPr/>
            <p:nvPr/>
          </p:nvSpPr>
          <p:spPr>
            <a:xfrm>
              <a:off x="1084725" y="1208325"/>
              <a:ext cx="40075" cy="92975"/>
            </a:xfrm>
            <a:custGeom>
              <a:avLst/>
              <a:gdLst/>
              <a:ahLst/>
              <a:cxnLst/>
              <a:rect l="l" t="t" r="r" b="b"/>
              <a:pathLst>
                <a:path w="1603" h="3719" fill="none" extrusionOk="0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w="80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144"/>
            <p:cNvSpPr/>
            <p:nvPr/>
          </p:nvSpPr>
          <p:spPr>
            <a:xfrm>
              <a:off x="102765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144"/>
            <p:cNvSpPr/>
            <p:nvPr/>
          </p:nvSpPr>
          <p:spPr>
            <a:xfrm>
              <a:off x="1117600" y="2040900"/>
              <a:ext cx="88475" cy="349075"/>
            </a:xfrm>
            <a:custGeom>
              <a:avLst/>
              <a:gdLst/>
              <a:ahLst/>
              <a:cxnLst/>
              <a:rect l="l" t="t" r="r" b="b"/>
              <a:pathLst>
                <a:path w="3539" h="13963" extrusionOk="0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144"/>
            <p:cNvSpPr/>
            <p:nvPr/>
          </p:nvSpPr>
          <p:spPr>
            <a:xfrm>
              <a:off x="10449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144"/>
            <p:cNvSpPr/>
            <p:nvPr/>
          </p:nvSpPr>
          <p:spPr>
            <a:xfrm>
              <a:off x="10243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144"/>
            <p:cNvSpPr/>
            <p:nvPr/>
          </p:nvSpPr>
          <p:spPr>
            <a:xfrm>
              <a:off x="2057750" y="2041200"/>
              <a:ext cx="88475" cy="348775"/>
            </a:xfrm>
            <a:custGeom>
              <a:avLst/>
              <a:gdLst/>
              <a:ahLst/>
              <a:cxnLst/>
              <a:rect l="l" t="t" r="r" b="b"/>
              <a:pathLst>
                <a:path w="3539" h="13951" extrusionOk="0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144"/>
            <p:cNvSpPr/>
            <p:nvPr/>
          </p:nvSpPr>
          <p:spPr>
            <a:xfrm>
              <a:off x="2147400" y="2041200"/>
              <a:ext cx="88775" cy="348775"/>
            </a:xfrm>
            <a:custGeom>
              <a:avLst/>
              <a:gdLst/>
              <a:ahLst/>
              <a:cxnLst/>
              <a:rect l="l" t="t" r="r" b="b"/>
              <a:pathLst>
                <a:path w="3551" h="13951" extrusionOk="0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144"/>
            <p:cNvSpPr/>
            <p:nvPr/>
          </p:nvSpPr>
          <p:spPr>
            <a:xfrm>
              <a:off x="2075075" y="2335550"/>
              <a:ext cx="145275" cy="16475"/>
            </a:xfrm>
            <a:custGeom>
              <a:avLst/>
              <a:gdLst/>
              <a:ahLst/>
              <a:cxnLst/>
              <a:rect l="l" t="t" r="r" b="b"/>
              <a:pathLst>
                <a:path w="5811" h="659" extrusionOk="0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144"/>
            <p:cNvSpPr/>
            <p:nvPr/>
          </p:nvSpPr>
          <p:spPr>
            <a:xfrm>
              <a:off x="2054450" y="2031625"/>
              <a:ext cx="189500" cy="22150"/>
            </a:xfrm>
            <a:custGeom>
              <a:avLst/>
              <a:gdLst/>
              <a:ahLst/>
              <a:cxnLst/>
              <a:rect l="l" t="t" r="r" b="b"/>
              <a:pathLst>
                <a:path w="7580" h="886" extrusionOk="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144"/>
            <p:cNvSpPr/>
            <p:nvPr/>
          </p:nvSpPr>
          <p:spPr>
            <a:xfrm>
              <a:off x="972950" y="1988900"/>
              <a:ext cx="1325975" cy="42750"/>
            </a:xfrm>
            <a:custGeom>
              <a:avLst/>
              <a:gdLst/>
              <a:ahLst/>
              <a:cxnLst/>
              <a:rect l="l" t="t" r="r" b="b"/>
              <a:pathLst>
                <a:path w="53039" h="1710" extrusionOk="0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144"/>
            <p:cNvSpPr/>
            <p:nvPr/>
          </p:nvSpPr>
          <p:spPr>
            <a:xfrm>
              <a:off x="819350" y="2382775"/>
              <a:ext cx="1640650" cy="11075"/>
            </a:xfrm>
            <a:custGeom>
              <a:avLst/>
              <a:gdLst/>
              <a:ahLst/>
              <a:cxnLst/>
              <a:rect l="l" t="t" r="r" b="b"/>
              <a:pathLst>
                <a:path w="65626" h="443" extrusionOk="0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144"/>
            <p:cNvSpPr/>
            <p:nvPr/>
          </p:nvSpPr>
          <p:spPr>
            <a:xfrm>
              <a:off x="1767875" y="2410275"/>
              <a:ext cx="32300" cy="32000"/>
            </a:xfrm>
            <a:custGeom>
              <a:avLst/>
              <a:gdLst/>
              <a:ahLst/>
              <a:cxnLst/>
              <a:rect l="l" t="t" r="r" b="b"/>
              <a:pathLst>
                <a:path w="1292" h="1280" extrusionOk="0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144"/>
            <p:cNvSpPr/>
            <p:nvPr/>
          </p:nvSpPr>
          <p:spPr>
            <a:xfrm>
              <a:off x="1601725" y="2410275"/>
              <a:ext cx="32000" cy="32000"/>
            </a:xfrm>
            <a:custGeom>
              <a:avLst/>
              <a:gdLst/>
              <a:ahLst/>
              <a:cxnLst/>
              <a:rect l="l" t="t" r="r" b="b"/>
              <a:pathLst>
                <a:path w="1280" h="1280" extrusionOk="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144"/>
            <p:cNvSpPr/>
            <p:nvPr/>
          </p:nvSpPr>
          <p:spPr>
            <a:xfrm>
              <a:off x="1760700" y="2275775"/>
              <a:ext cx="28425" cy="109700"/>
            </a:xfrm>
            <a:custGeom>
              <a:avLst/>
              <a:gdLst/>
              <a:ahLst/>
              <a:cxnLst/>
              <a:rect l="l" t="t" r="r" b="b"/>
              <a:pathLst>
                <a:path w="1137" h="4388" extrusionOk="0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144"/>
            <p:cNvSpPr/>
            <p:nvPr/>
          </p:nvSpPr>
          <p:spPr>
            <a:xfrm>
              <a:off x="1609775" y="2372000"/>
              <a:ext cx="330250" cy="43075"/>
            </a:xfrm>
            <a:custGeom>
              <a:avLst/>
              <a:gdLst/>
              <a:ahLst/>
              <a:cxnLst/>
              <a:rect l="l" t="t" r="r" b="b"/>
              <a:pathLst>
                <a:path w="13210" h="1723" extrusionOk="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144"/>
            <p:cNvSpPr/>
            <p:nvPr/>
          </p:nvSpPr>
          <p:spPr>
            <a:xfrm>
              <a:off x="1752025" y="2273100"/>
              <a:ext cx="45750" cy="43350"/>
            </a:xfrm>
            <a:custGeom>
              <a:avLst/>
              <a:gdLst/>
              <a:ahLst/>
              <a:cxnLst/>
              <a:rect l="l" t="t" r="r" b="b"/>
              <a:pathLst>
                <a:path w="1830" h="1734" extrusionOk="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144"/>
            <p:cNvSpPr/>
            <p:nvPr/>
          </p:nvSpPr>
          <p:spPr>
            <a:xfrm>
              <a:off x="1740675" y="2222000"/>
              <a:ext cx="68450" cy="59500"/>
            </a:xfrm>
            <a:custGeom>
              <a:avLst/>
              <a:gdLst/>
              <a:ahLst/>
              <a:cxnLst/>
              <a:rect l="l" t="t" r="r" b="b"/>
              <a:pathLst>
                <a:path w="2738" h="2380" extrusionOk="0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144"/>
            <p:cNvSpPr/>
            <p:nvPr/>
          </p:nvSpPr>
          <p:spPr>
            <a:xfrm>
              <a:off x="1683300" y="2191225"/>
              <a:ext cx="183200" cy="31100"/>
            </a:xfrm>
            <a:custGeom>
              <a:avLst/>
              <a:gdLst/>
              <a:ahLst/>
              <a:cxnLst/>
              <a:rect l="l" t="t" r="r" b="b"/>
              <a:pathLst>
                <a:path w="7328" h="1244" extrusionOk="0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144"/>
            <p:cNvSpPr/>
            <p:nvPr/>
          </p:nvSpPr>
          <p:spPr>
            <a:xfrm>
              <a:off x="1912500" y="2426400"/>
              <a:ext cx="32000" cy="15875"/>
            </a:xfrm>
            <a:custGeom>
              <a:avLst/>
              <a:gdLst/>
              <a:ahLst/>
              <a:cxnLst/>
              <a:rect l="l" t="t" r="r" b="b"/>
              <a:pathLst>
                <a:path w="1280" h="635" extrusionOk="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144"/>
            <p:cNvSpPr/>
            <p:nvPr/>
          </p:nvSpPr>
          <p:spPr>
            <a:xfrm>
              <a:off x="1912500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144"/>
            <p:cNvSpPr/>
            <p:nvPr/>
          </p:nvSpPr>
          <p:spPr>
            <a:xfrm>
              <a:off x="1767875" y="2410275"/>
              <a:ext cx="32300" cy="16150"/>
            </a:xfrm>
            <a:custGeom>
              <a:avLst/>
              <a:gdLst/>
              <a:ahLst/>
              <a:cxnLst/>
              <a:rect l="l" t="t" r="r" b="b"/>
              <a:pathLst>
                <a:path w="1292" h="646" extrusionOk="0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144"/>
            <p:cNvSpPr/>
            <p:nvPr/>
          </p:nvSpPr>
          <p:spPr>
            <a:xfrm>
              <a:off x="1601725" y="2410275"/>
              <a:ext cx="32000" cy="16150"/>
            </a:xfrm>
            <a:custGeom>
              <a:avLst/>
              <a:gdLst/>
              <a:ahLst/>
              <a:cxnLst/>
              <a:rect l="l" t="t" r="r" b="b"/>
              <a:pathLst>
                <a:path w="1280" h="646" extrusionOk="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144"/>
            <p:cNvSpPr/>
            <p:nvPr/>
          </p:nvSpPr>
          <p:spPr>
            <a:xfrm>
              <a:off x="1797750" y="2218700"/>
              <a:ext cx="11375" cy="59500"/>
            </a:xfrm>
            <a:custGeom>
              <a:avLst/>
              <a:gdLst/>
              <a:ahLst/>
              <a:cxnLst/>
              <a:rect l="l" t="t" r="r" b="b"/>
              <a:pathLst>
                <a:path w="455" h="2380" extrusionOk="0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144"/>
            <p:cNvSpPr/>
            <p:nvPr/>
          </p:nvSpPr>
          <p:spPr>
            <a:xfrm>
              <a:off x="1786400" y="2278175"/>
              <a:ext cx="11375" cy="35000"/>
            </a:xfrm>
            <a:custGeom>
              <a:avLst/>
              <a:gdLst/>
              <a:ahLst/>
              <a:cxnLst/>
              <a:rect l="l" t="t" r="r" b="b"/>
              <a:pathLst>
                <a:path w="455" h="1400" extrusionOk="0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144"/>
            <p:cNvSpPr/>
            <p:nvPr/>
          </p:nvSpPr>
          <p:spPr>
            <a:xfrm>
              <a:off x="1556600" y="1719950"/>
              <a:ext cx="231325" cy="471300"/>
            </a:xfrm>
            <a:custGeom>
              <a:avLst/>
              <a:gdLst/>
              <a:ahLst/>
              <a:cxnLst/>
              <a:rect l="l" t="t" r="r" b="b"/>
              <a:pathLst>
                <a:path w="9253" h="18852" extrusionOk="0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144"/>
            <p:cNvSpPr/>
            <p:nvPr/>
          </p:nvSpPr>
          <p:spPr>
            <a:xfrm>
              <a:off x="1709300" y="1719950"/>
              <a:ext cx="281525" cy="471300"/>
            </a:xfrm>
            <a:custGeom>
              <a:avLst/>
              <a:gdLst/>
              <a:ahLst/>
              <a:cxnLst/>
              <a:rect l="l" t="t" r="r" b="b"/>
              <a:pathLst>
                <a:path w="11261" h="18852" extrusionOk="0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4" name="Google Shape;1894;p144"/>
          <p:cNvSpPr txBox="1">
            <a:spLocks noGrp="1"/>
          </p:cNvSpPr>
          <p:nvPr>
            <p:ph type="ctrTitle"/>
          </p:nvPr>
        </p:nvSpPr>
        <p:spPr>
          <a:xfrm>
            <a:off x="903650" y="261850"/>
            <a:ext cx="4058400" cy="254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Oswald"/>
                <a:ea typeface="Oswald"/>
                <a:cs typeface="Oswald"/>
                <a:sym typeface="Oswald"/>
              </a:rPr>
              <a:t>STL бібліотека</a:t>
            </a:r>
            <a:endParaRPr sz="39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39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39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5" name="Google Shape;1895;p1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0" name="Google Shape;1900;p145"/>
          <p:cNvSpPr txBox="1"/>
          <p:nvPr/>
        </p:nvSpPr>
        <p:spPr>
          <a:xfrm>
            <a:off x="87375" y="546000"/>
            <a:ext cx="4936200" cy="4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Стандартна бібліотека шаблонів (STL) - це набір класів шаблонів С ++ для забезпечення загальних структур даних та функцій програмування, таких як списки, стеки, масиви тощо. Це бібліотека класів контейнерів, алгоритмів та ітераторів.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Компоненти STL: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Алгоритми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Контейнери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Функтори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Font typeface="Roboto"/>
              <a:buChar char="●"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Ітератори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1" name="Google Shape;1901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075" y="436325"/>
            <a:ext cx="2541620" cy="339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6"/>
          <p:cNvSpPr txBox="1">
            <a:spLocks noGrp="1"/>
          </p:cNvSpPr>
          <p:nvPr>
            <p:ph type="title"/>
          </p:nvPr>
        </p:nvSpPr>
        <p:spPr>
          <a:xfrm>
            <a:off x="1137125" y="1761600"/>
            <a:ext cx="3888000" cy="12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 b="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Колекції</a:t>
            </a:r>
            <a:endParaRPr sz="4700"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07" name="Google Shape;1907;p146"/>
          <p:cNvSpPr txBox="1">
            <a:spLocks noGrp="1"/>
          </p:cNvSpPr>
          <p:nvPr>
            <p:ph type="subTitle" idx="1"/>
          </p:nvPr>
        </p:nvSpPr>
        <p:spPr>
          <a:xfrm>
            <a:off x="4347725" y="3033752"/>
            <a:ext cx="4574400" cy="17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Для використання колекції в  коді використовується  директива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#include &lt;T&gt;,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де T - назва колекції</a:t>
            </a:r>
            <a:endParaRPr sz="17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8" name="Google Shape;1908;p146"/>
          <p:cNvSpPr txBox="1"/>
          <p:nvPr/>
        </p:nvSpPr>
        <p:spPr>
          <a:xfrm>
            <a:off x="4221425" y="503050"/>
            <a:ext cx="4827000" cy="26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Контейнер - це об’єкт, що зберігає колекцію інших об’єктів (його елементів).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Контейнер керує місцем для зберігання своїх елементів і надає функції-члени для доступу до них, безпосередньо або через ітератори (посилальні об'єкти з властивостями, подібними до вказівників 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3" name="Google Shape;1913;p147"/>
          <p:cNvPicPr preferRelativeResize="0"/>
          <p:nvPr/>
        </p:nvPicPr>
        <p:blipFill rotWithShape="1">
          <a:blip r:embed="rId3">
            <a:alphaModFix/>
          </a:blip>
          <a:srcRect l="1398" t="3125" r="4101" b="7051"/>
          <a:stretch/>
        </p:blipFill>
        <p:spPr>
          <a:xfrm>
            <a:off x="3866075" y="459400"/>
            <a:ext cx="4837700" cy="416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147"/>
          <p:cNvSpPr txBox="1"/>
          <p:nvPr/>
        </p:nvSpPr>
        <p:spPr>
          <a:xfrm>
            <a:off x="360625" y="389050"/>
            <a:ext cx="3811200" cy="43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vector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- колекція елементів, збережених в масиві, що змінюється в міру необхідності розміру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list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- зберігає елементи в вигляді зв'язаного списку;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map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-  зберігає пари виду &lt;const Key, T&gt;, тобто кожен елемент - це пара виду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 &lt;ключ, значення&gt;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 set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-  відсортована колекція одних тільки значень,д при цьому унікальних - кожен ключ може зустрітися  тільки один раз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multimap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- map, в якому відсутня умова унікальності ключа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Roboto"/>
                <a:ea typeface="Roboto"/>
                <a:cs typeface="Roboto"/>
                <a:sym typeface="Roboto"/>
              </a:rPr>
              <a:t>multiset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- set з відсутністю умови унікальності ключа.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100"/>
          <p:cNvGrpSpPr/>
          <p:nvPr/>
        </p:nvGrpSpPr>
        <p:grpSpPr>
          <a:xfrm>
            <a:off x="740200" y="1354888"/>
            <a:ext cx="3186325" cy="511500"/>
            <a:chOff x="740200" y="1530925"/>
            <a:chExt cx="3186325" cy="511500"/>
          </a:xfrm>
        </p:grpSpPr>
        <p:sp>
          <p:nvSpPr>
            <p:cNvPr id="1007" name="Google Shape;1007;p100" descr="Timeline background shape"/>
            <p:cNvSpPr/>
            <p:nvPr/>
          </p:nvSpPr>
          <p:spPr>
            <a:xfrm>
              <a:off x="740200" y="1530925"/>
              <a:ext cx="3186300" cy="5115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00" descr="Timeline background shape"/>
            <p:cNvSpPr/>
            <p:nvPr/>
          </p:nvSpPr>
          <p:spPr>
            <a:xfrm>
              <a:off x="3415625" y="1530925"/>
              <a:ext cx="510900" cy="5115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9" name="Google Shape;1009;p100"/>
          <p:cNvGrpSpPr/>
          <p:nvPr/>
        </p:nvGrpSpPr>
        <p:grpSpPr>
          <a:xfrm>
            <a:off x="740200" y="2315994"/>
            <a:ext cx="3186325" cy="511500"/>
            <a:chOff x="740200" y="2593894"/>
            <a:chExt cx="3186325" cy="511500"/>
          </a:xfrm>
        </p:grpSpPr>
        <p:sp>
          <p:nvSpPr>
            <p:cNvPr id="1010" name="Google Shape;1010;p100" descr="Timeline background shape"/>
            <p:cNvSpPr/>
            <p:nvPr/>
          </p:nvSpPr>
          <p:spPr>
            <a:xfrm>
              <a:off x="740200" y="2593894"/>
              <a:ext cx="3186300" cy="5115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00" descr="Timeline background shape"/>
            <p:cNvSpPr/>
            <p:nvPr/>
          </p:nvSpPr>
          <p:spPr>
            <a:xfrm>
              <a:off x="3415625" y="2593894"/>
              <a:ext cx="510900" cy="5115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2" name="Google Shape;1012;p100"/>
          <p:cNvGrpSpPr/>
          <p:nvPr/>
        </p:nvGrpSpPr>
        <p:grpSpPr>
          <a:xfrm>
            <a:off x="740200" y="3277100"/>
            <a:ext cx="3186325" cy="511500"/>
            <a:chOff x="740200" y="3593450"/>
            <a:chExt cx="3186325" cy="511500"/>
          </a:xfrm>
        </p:grpSpPr>
        <p:sp>
          <p:nvSpPr>
            <p:cNvPr id="1013" name="Google Shape;1013;p100" descr="Timeline background shape"/>
            <p:cNvSpPr/>
            <p:nvPr/>
          </p:nvSpPr>
          <p:spPr>
            <a:xfrm>
              <a:off x="740200" y="3593450"/>
              <a:ext cx="3186300" cy="5115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100" descr="Timeline background shape"/>
            <p:cNvSpPr/>
            <p:nvPr/>
          </p:nvSpPr>
          <p:spPr>
            <a:xfrm>
              <a:off x="3415625" y="3593450"/>
              <a:ext cx="510900" cy="5115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5" name="Google Shape;1015;p100"/>
          <p:cNvSpPr txBox="1">
            <a:spLocks noGrp="1"/>
          </p:cNvSpPr>
          <p:nvPr>
            <p:ph type="title"/>
          </p:nvPr>
        </p:nvSpPr>
        <p:spPr>
          <a:xfrm>
            <a:off x="720000" y="380825"/>
            <a:ext cx="7704000" cy="76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ЗАПОВНЕННЯ  </a:t>
            </a:r>
            <a:r>
              <a:rPr lang="en-US" u="sng">
                <a:solidFill>
                  <a:schemeClr val="accent4"/>
                </a:solidFill>
              </a:rPr>
              <a:t>МАСИВІВ</a:t>
            </a:r>
            <a:endParaRPr u="sng">
              <a:solidFill>
                <a:schemeClr val="accent4"/>
              </a:solidFill>
            </a:endParaRPr>
          </a:p>
        </p:txBody>
      </p:sp>
      <p:sp>
        <p:nvSpPr>
          <p:cNvPr id="1016" name="Google Shape;1016;p100"/>
          <p:cNvSpPr txBox="1">
            <a:spLocks noGrp="1"/>
          </p:cNvSpPr>
          <p:nvPr>
            <p:ph type="subTitle" idx="4294967295"/>
          </p:nvPr>
        </p:nvSpPr>
        <p:spPr>
          <a:xfrm>
            <a:off x="873590" y="1354888"/>
            <a:ext cx="200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>
                <a:latin typeface="Ubuntu"/>
                <a:ea typeface="Ubuntu"/>
                <a:cs typeface="Ubuntu"/>
                <a:sym typeface="Ubuntu"/>
              </a:rPr>
              <a:t>ВВЕДЕННЯ </a:t>
            </a:r>
            <a:endParaRPr sz="2300" b="1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017" name="Google Shape;1017;p100"/>
          <p:cNvGrpSpPr/>
          <p:nvPr/>
        </p:nvGrpSpPr>
        <p:grpSpPr>
          <a:xfrm>
            <a:off x="740200" y="4238200"/>
            <a:ext cx="3186325" cy="511500"/>
            <a:chOff x="740200" y="3593450"/>
            <a:chExt cx="3186325" cy="511500"/>
          </a:xfrm>
        </p:grpSpPr>
        <p:sp>
          <p:nvSpPr>
            <p:cNvPr id="1018" name="Google Shape;1018;p100" descr="Timeline background shape"/>
            <p:cNvSpPr/>
            <p:nvPr/>
          </p:nvSpPr>
          <p:spPr>
            <a:xfrm>
              <a:off x="740200" y="3593450"/>
              <a:ext cx="3186300" cy="5115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100" descr="Timeline background shape"/>
            <p:cNvSpPr/>
            <p:nvPr/>
          </p:nvSpPr>
          <p:spPr>
            <a:xfrm>
              <a:off x="3415625" y="3593450"/>
              <a:ext cx="510900" cy="511500"/>
            </a:xfrm>
            <a:prstGeom prst="homePlate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0" name="Google Shape;1020;p100"/>
          <p:cNvSpPr txBox="1">
            <a:spLocks noGrp="1"/>
          </p:cNvSpPr>
          <p:nvPr>
            <p:ph type="subTitle" idx="4294967295"/>
          </p:nvPr>
        </p:nvSpPr>
        <p:spPr>
          <a:xfrm>
            <a:off x="873590" y="2315988"/>
            <a:ext cx="20040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>
                <a:latin typeface="Ubuntu"/>
                <a:ea typeface="Ubuntu"/>
                <a:cs typeface="Ubuntu"/>
                <a:sym typeface="Ubuntu"/>
              </a:rPr>
              <a:t> RANDOM</a:t>
            </a:r>
            <a:endParaRPr sz="23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1" name="Google Shape;1021;p100"/>
          <p:cNvSpPr txBox="1">
            <a:spLocks noGrp="1"/>
          </p:cNvSpPr>
          <p:nvPr>
            <p:ph type="subTitle" idx="4294967295"/>
          </p:nvPr>
        </p:nvSpPr>
        <p:spPr>
          <a:xfrm>
            <a:off x="873602" y="3277104"/>
            <a:ext cx="25116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>
                <a:latin typeface="Ubuntu"/>
                <a:ea typeface="Ubuntu"/>
                <a:cs typeface="Ubuntu"/>
                <a:sym typeface="Ubuntu"/>
              </a:rPr>
              <a:t>КОНСТАНТАММ  </a:t>
            </a:r>
            <a:endParaRPr sz="23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2" name="Google Shape;1022;p100"/>
          <p:cNvSpPr txBox="1">
            <a:spLocks noGrp="1"/>
          </p:cNvSpPr>
          <p:nvPr>
            <p:ph type="subTitle" idx="4294967295"/>
          </p:nvPr>
        </p:nvSpPr>
        <p:spPr>
          <a:xfrm>
            <a:off x="949800" y="4238200"/>
            <a:ext cx="2511600" cy="5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300" b="1">
                <a:latin typeface="Ubuntu"/>
                <a:ea typeface="Ubuntu"/>
                <a:cs typeface="Ubuntu"/>
                <a:sym typeface="Ubuntu"/>
              </a:rPr>
              <a:t>ФОРМУЛОЮ </a:t>
            </a:r>
            <a:endParaRPr sz="2300" b="1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23" name="Google Shape;1023;p100"/>
          <p:cNvSpPr txBox="1"/>
          <p:nvPr/>
        </p:nvSpPr>
        <p:spPr>
          <a:xfrm>
            <a:off x="4478139" y="1225542"/>
            <a:ext cx="42153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b="1" i="0">
                <a:latin typeface="Calibri"/>
                <a:ea typeface="Calibri"/>
                <a:cs typeface="Calibri"/>
                <a:sym typeface="Calibri"/>
              </a:rPr>
              <a:t>for(i=0; i&lt;10; i++)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 cin</a:t>
            </a:r>
            <a:r>
              <a:rPr lang="en-US" sz="2000" b="1" i="0">
                <a:latin typeface="Calibri"/>
                <a:ea typeface="Calibri"/>
                <a:cs typeface="Calibri"/>
                <a:sym typeface="Calibri"/>
              </a:rPr>
              <a:t>&gt;&gt;mas[i];</a:t>
            </a:r>
            <a:endParaRPr sz="2000" b="1" i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00"/>
          <p:cNvSpPr txBox="1"/>
          <p:nvPr/>
        </p:nvSpPr>
        <p:spPr>
          <a:xfrm>
            <a:off x="4478143" y="2096542"/>
            <a:ext cx="42153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b="1" i="0">
                <a:latin typeface="Calibri"/>
                <a:ea typeface="Calibri"/>
                <a:cs typeface="Calibri"/>
                <a:sym typeface="Calibri"/>
              </a:rPr>
              <a:t>for(i=0; i&lt;10; i++)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>
                <a:latin typeface="Calibri"/>
                <a:ea typeface="Calibri"/>
                <a:cs typeface="Calibri"/>
                <a:sym typeface="Calibri"/>
              </a:rPr>
              <a:t>mas[i]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=rand</a:t>
            </a:r>
            <a:r>
              <a:rPr lang="en-US" sz="2000" b="1" i="0">
                <a:latin typeface="Calibri"/>
                <a:ea typeface="Calibri"/>
                <a:cs typeface="Calibri"/>
                <a:sym typeface="Calibri"/>
              </a:rPr>
              <a:t>()%10;</a:t>
            </a:r>
            <a:endParaRPr sz="2000" b="1" i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00"/>
          <p:cNvSpPr txBox="1"/>
          <p:nvPr/>
        </p:nvSpPr>
        <p:spPr>
          <a:xfrm>
            <a:off x="4478154" y="3167367"/>
            <a:ext cx="42153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b="1" i="0">
                <a:latin typeface="Calibri"/>
                <a:ea typeface="Calibri"/>
                <a:cs typeface="Calibri"/>
                <a:sym typeface="Calibri"/>
              </a:rPr>
              <a:t>mas[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sz="2000" b="1" i="0">
                <a:latin typeface="Calibri"/>
                <a:ea typeface="Calibri"/>
                <a:cs typeface="Calibri"/>
                <a:sym typeface="Calibri"/>
              </a:rPr>
              <a:t>]={5, -4, 555};</a:t>
            </a:r>
            <a:endParaRPr sz="2000" b="1" i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00"/>
          <p:cNvSpPr txBox="1"/>
          <p:nvPr/>
        </p:nvSpPr>
        <p:spPr>
          <a:xfrm>
            <a:off x="4478139" y="4238192"/>
            <a:ext cx="4215300" cy="9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000" b="1" i="0">
                <a:latin typeface="Calibri"/>
                <a:ea typeface="Calibri"/>
                <a:cs typeface="Calibri"/>
                <a:sym typeface="Calibri"/>
              </a:rPr>
              <a:t>for(i=0; i&lt;10; i++)</a:t>
            </a:r>
            <a:r>
              <a:rPr lang="en-US" sz="2000" b="1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1" i="0">
                <a:latin typeface="Calibri"/>
                <a:ea typeface="Calibri"/>
                <a:cs typeface="Calibri"/>
                <a:sym typeface="Calibri"/>
              </a:rPr>
              <a:t>mas[i]=i+2;</a:t>
            </a:r>
            <a:endParaRPr sz="2000" b="1" i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endParaRPr sz="20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50"/>
          <p:cNvSpPr txBox="1">
            <a:spLocks noGrp="1"/>
          </p:cNvSpPr>
          <p:nvPr>
            <p:ph type="subTitle" idx="1"/>
          </p:nvPr>
        </p:nvSpPr>
        <p:spPr>
          <a:xfrm>
            <a:off x="4631675" y="1955484"/>
            <a:ext cx="2920800" cy="270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Алгоритми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Сортування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Пошук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Важливі алгоритми STL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Корисні алгоритми масиву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Операції розділів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Числовий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-US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клас valarray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6" name="Google Shape;1936;p150"/>
          <p:cNvSpPr txBox="1"/>
          <p:nvPr/>
        </p:nvSpPr>
        <p:spPr>
          <a:xfrm>
            <a:off x="819050" y="13869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Oswald"/>
                <a:ea typeface="Oswald"/>
                <a:cs typeface="Oswald"/>
                <a:sym typeface="Oswald"/>
              </a:rPr>
              <a:t>Алгоритми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937" name="Google Shape;1937;p150"/>
          <p:cNvSpPr txBox="1"/>
          <p:nvPr/>
        </p:nvSpPr>
        <p:spPr>
          <a:xfrm>
            <a:off x="4346575" y="283950"/>
            <a:ext cx="4444500" cy="15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Алгоритм заголовка визначає набір функцій, спеціально розроблених для використання на діапазонах елементів. Вони діють на контейнери та забезпечують засоби для різних операцій щодо вмісту контейнерів.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1"/>
          <p:cNvSpPr txBox="1">
            <a:spLocks noGrp="1"/>
          </p:cNvSpPr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МАСИВ </a:t>
            </a:r>
            <a:r>
              <a:rPr lang="en-US">
                <a:solidFill>
                  <a:schemeClr val="lt1"/>
                </a:solidFill>
              </a:rPr>
              <a:t>ВИПАДКОВОСТЕЙ</a:t>
            </a:r>
            <a:endParaRPr u="sng">
              <a:solidFill>
                <a:schemeClr val="lt1"/>
              </a:solidFill>
            </a:endParaRPr>
          </a:p>
        </p:txBody>
      </p:sp>
      <p:sp>
        <p:nvSpPr>
          <p:cNvPr id="1033" name="Google Shape;1033;p101"/>
          <p:cNvSpPr/>
          <p:nvPr/>
        </p:nvSpPr>
        <p:spPr>
          <a:xfrm>
            <a:off x="5701325" y="1552100"/>
            <a:ext cx="34428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{ int mas[6];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      for( int i=0;i&lt;6;i++) </a:t>
            </a:r>
            <a:r>
              <a:rPr lang="en-US" b="1">
                <a:solidFill>
                  <a:schemeClr val="accent5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mas[i]=rand()%10</a:t>
            </a:r>
            <a:r>
              <a:rPr lang="en-US" b="1">
                <a:highlight>
                  <a:srgbClr val="6AA84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for( int i=0;i&lt;6;i++)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 cout&lt;&lt;mas[i]&lt;&lt;", 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b="1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4" name="Google Shape;1034;p101"/>
          <p:cNvSpPr txBox="1"/>
          <p:nvPr/>
        </p:nvSpPr>
        <p:spPr>
          <a:xfrm>
            <a:off x="862375" y="2139925"/>
            <a:ext cx="1995300" cy="12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rand()%100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rand()%10-5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rand()%100/10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5" name="Google Shape;1035;p10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2"/>
          <p:cNvSpPr/>
          <p:nvPr/>
        </p:nvSpPr>
        <p:spPr>
          <a:xfrm>
            <a:off x="2889725" y="172800"/>
            <a:ext cx="6035100" cy="479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102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7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1042" name="Google Shape;1042;p102"/>
          <p:cNvPicPr preferRelativeResize="0"/>
          <p:nvPr/>
        </p:nvPicPr>
        <p:blipFill rotWithShape="1">
          <a:blip r:embed="rId3">
            <a:alphaModFix/>
          </a:blip>
          <a:srcRect t="14481" b="9818"/>
          <a:stretch/>
        </p:blipFill>
        <p:spPr>
          <a:xfrm>
            <a:off x="164051" y="1365801"/>
            <a:ext cx="2535226" cy="188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02"/>
          <p:cNvSpPr txBox="1"/>
          <p:nvPr/>
        </p:nvSpPr>
        <p:spPr>
          <a:xfrm>
            <a:off x="4038050" y="3329900"/>
            <a:ext cx="4459500" cy="16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//пошук максимума</a:t>
            </a:r>
            <a:endParaRPr sz="1800" b="1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b="1">
                <a:latin typeface="Courier New"/>
                <a:ea typeface="Courier New"/>
                <a:cs typeface="Courier New"/>
                <a:sym typeface="Courier New"/>
              </a:rPr>
              <a:t>max=mas[0];</a:t>
            </a: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 int i=0;i&lt;6;i++)</a:t>
            </a:r>
            <a:endParaRPr sz="1800"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(mmax&gt;mas[i])  max=mas[i];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4" name="Google Shape;1044;p102"/>
          <p:cNvSpPr txBox="1"/>
          <p:nvPr/>
        </p:nvSpPr>
        <p:spPr>
          <a:xfrm>
            <a:off x="3595555" y="1333181"/>
            <a:ext cx="3708600" cy="19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Знайти найбільше значення з: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двох змінних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трьох змінних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змінних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AutoNum type="arabicPeriod"/>
            </a:pPr>
            <a:r>
              <a:rPr lang="en-US" sz="1800" b="1">
                <a:solidFill>
                  <a:schemeClr val="accent5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елементів масиву</a:t>
            </a:r>
            <a:endParaRPr sz="1800" b="1">
              <a:solidFill>
                <a:schemeClr val="accent5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accent5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102"/>
          <p:cNvSpPr txBox="1">
            <a:spLocks noGrp="1"/>
          </p:cNvSpPr>
          <p:nvPr>
            <p:ph type="title"/>
          </p:nvPr>
        </p:nvSpPr>
        <p:spPr>
          <a:xfrm>
            <a:off x="4274675" y="146498"/>
            <a:ext cx="3831300" cy="639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ПОШУК</a:t>
            </a:r>
            <a:r>
              <a:rPr lang="en-US"/>
              <a:t> МАКСИМУМІВ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3"/>
          <p:cNvSpPr txBox="1">
            <a:spLocks noGrp="1"/>
          </p:cNvSpPr>
          <p:nvPr>
            <p:ph type="title"/>
          </p:nvPr>
        </p:nvSpPr>
        <p:spPr>
          <a:xfrm>
            <a:off x="716455" y="1578150"/>
            <a:ext cx="2575800" cy="19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Алгоритми роботи з масивами</a:t>
            </a:r>
            <a:endParaRPr/>
          </a:p>
        </p:txBody>
      </p:sp>
      <p:sp>
        <p:nvSpPr>
          <p:cNvPr id="1051" name="Google Shape;1051;p103"/>
          <p:cNvSpPr txBox="1"/>
          <p:nvPr/>
        </p:nvSpPr>
        <p:spPr>
          <a:xfrm>
            <a:off x="4699770" y="2571738"/>
            <a:ext cx="2948400" cy="19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052" name="Google Shape;1052;p103"/>
          <p:cNvSpPr txBox="1"/>
          <p:nvPr/>
        </p:nvSpPr>
        <p:spPr>
          <a:xfrm>
            <a:off x="4798907" y="220721"/>
            <a:ext cx="4209000" cy="22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latin typeface="Ubuntu"/>
                <a:ea typeface="Ubuntu"/>
                <a:cs typeface="Ubuntu"/>
                <a:sym typeface="Ubuntu"/>
              </a:rPr>
              <a:t>Операції над масивами:</a:t>
            </a:r>
            <a:endParaRPr sz="2400" b="1">
              <a:latin typeface="Ubuntu"/>
              <a:ea typeface="Ubuntu"/>
              <a:cs typeface="Ubuntu"/>
              <a:sym typeface="Ubuntu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Ubuntu Light"/>
              <a:buChar char="●"/>
            </a:pPr>
            <a:r>
              <a:rPr lang="en-US" sz="2400">
                <a:latin typeface="Ubuntu Light"/>
                <a:ea typeface="Ubuntu Light"/>
                <a:cs typeface="Ubuntu Light"/>
                <a:sym typeface="Ubuntu Light"/>
              </a:rPr>
              <a:t>Пошук елементів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Ubuntu Light"/>
              <a:buChar char="●"/>
            </a:pPr>
            <a:r>
              <a:rPr lang="en-US" sz="2400">
                <a:latin typeface="Ubuntu Light"/>
                <a:ea typeface="Ubuntu Light"/>
                <a:cs typeface="Ubuntu Light"/>
                <a:sym typeface="Ubuntu Light"/>
              </a:rPr>
              <a:t>Вставка елементів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Ubuntu Light"/>
              <a:buChar char="●"/>
            </a:pPr>
            <a:r>
              <a:rPr lang="en-US" sz="2400">
                <a:latin typeface="Ubuntu Light"/>
                <a:ea typeface="Ubuntu Light"/>
                <a:cs typeface="Ubuntu Light"/>
                <a:sym typeface="Ubuntu Light"/>
              </a:rPr>
              <a:t>Видалення елементів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Ubuntu Light"/>
              <a:buChar char="●"/>
            </a:pPr>
            <a:r>
              <a:rPr lang="en-US" sz="2400">
                <a:latin typeface="Ubuntu Light"/>
                <a:ea typeface="Ubuntu Light"/>
                <a:cs typeface="Ubuntu Light"/>
                <a:sym typeface="Ubuntu Light"/>
              </a:rPr>
              <a:t>Злиття масивів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Ubuntu Light"/>
              <a:buChar char="●"/>
            </a:pPr>
            <a:r>
              <a:rPr lang="en-US" sz="2400">
                <a:latin typeface="Ubuntu Light"/>
                <a:ea typeface="Ubuntu Light"/>
                <a:cs typeface="Ubuntu Light"/>
                <a:sym typeface="Ubuntu Light"/>
              </a:rPr>
              <a:t>Сортування масивів 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053" name="Google Shape;105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125" y="2771089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04"/>
          <p:cNvSpPr txBox="1"/>
          <p:nvPr/>
        </p:nvSpPr>
        <p:spPr>
          <a:xfrm>
            <a:off x="594974" y="785500"/>
            <a:ext cx="2600100" cy="19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Заповнимо масив та знайдемо  максимальне значення в ньому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Google Shape;1059;p104"/>
          <p:cNvSpPr txBox="1"/>
          <p:nvPr/>
        </p:nvSpPr>
        <p:spPr>
          <a:xfrm>
            <a:off x="3532861" y="1237768"/>
            <a:ext cx="5149500" cy="3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 int mmax; int mas[6];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for(int i=0;i&lt;6;i++)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 mas[i]=rand()%10;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mmax=mas[0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for(int i=0;i&lt;6;i++)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if (mmax&lt;mas[i])  mmax=mas[i];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cout&lt;&lt;mmax;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60" name="Google Shape;1060;p104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9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061" name="Google Shape;1061;p104"/>
          <p:cNvSpPr txBox="1">
            <a:spLocks noGrp="1"/>
          </p:cNvSpPr>
          <p:nvPr>
            <p:ph type="title"/>
          </p:nvPr>
        </p:nvSpPr>
        <p:spPr>
          <a:xfrm>
            <a:off x="4274675" y="146498"/>
            <a:ext cx="3831300" cy="639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ПОШУК</a:t>
            </a:r>
            <a:r>
              <a:rPr lang="en-US"/>
              <a:t> МАКСИМУМІВ</a:t>
            </a:r>
            <a:endParaRPr/>
          </a:p>
        </p:txBody>
      </p:sp>
      <p:pic>
        <p:nvPicPr>
          <p:cNvPr id="1062" name="Google Shape;1062;p104"/>
          <p:cNvPicPr preferRelativeResize="0"/>
          <p:nvPr/>
        </p:nvPicPr>
        <p:blipFill rotWithShape="1">
          <a:blip r:embed="rId3">
            <a:alphaModFix/>
          </a:blip>
          <a:srcRect l="10754"/>
          <a:stretch/>
        </p:blipFill>
        <p:spPr>
          <a:xfrm>
            <a:off x="525525" y="2708200"/>
            <a:ext cx="2739000" cy="161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2208</Words>
  <Application>Microsoft Office PowerPoint</Application>
  <PresentationFormat>Экран (16:9)</PresentationFormat>
  <Paragraphs>501</Paragraphs>
  <Slides>50</Slides>
  <Notes>50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50</vt:i4>
      </vt:variant>
    </vt:vector>
  </HeadingPairs>
  <TitlesOfParts>
    <vt:vector size="63" baseType="lpstr">
      <vt:lpstr>Courier New</vt:lpstr>
      <vt:lpstr>Ubuntu</vt:lpstr>
      <vt:lpstr>Calibri</vt:lpstr>
      <vt:lpstr>Ubuntu Light</vt:lpstr>
      <vt:lpstr>Arial</vt:lpstr>
      <vt:lpstr>Roboto Light</vt:lpstr>
      <vt:lpstr>Oswald</vt:lpstr>
      <vt:lpstr>Roboto</vt:lpstr>
      <vt:lpstr>Bodoni</vt:lpstr>
      <vt:lpstr>Comfortaa</vt:lpstr>
      <vt:lpstr>Arvo</vt:lpstr>
      <vt:lpstr>Minimal Charm</vt:lpstr>
      <vt:lpstr>Minimal Charm</vt:lpstr>
      <vt:lpstr>СТРУКТУРНИЙ ПІДХІД   С++  Підсумки частини 2</vt:lpstr>
      <vt:lpstr>МАСМВИ</vt:lpstr>
      <vt:lpstr>МАСИВИ</vt:lpstr>
      <vt:lpstr>ВВЕДЕННЯ  МАСИВУ</vt:lpstr>
      <vt:lpstr>ЗАПОВНЕННЯ  МАСИВІВ</vt:lpstr>
      <vt:lpstr>МАСИВ ВИПАДКОВОСТЕЙ</vt:lpstr>
      <vt:lpstr>ПОШУК МАКСИМУМІВ</vt:lpstr>
      <vt:lpstr>Алгоритми роботи з масивами</vt:lpstr>
      <vt:lpstr>ПОШУК МАКСИМУМІВ</vt:lpstr>
      <vt:lpstr>Вставка елемента в  масив</vt:lpstr>
      <vt:lpstr>АЛГОРИТМИ  СОРТУВАННЯ</vt:lpstr>
      <vt:lpstr>Презентация PowerPoint</vt:lpstr>
      <vt:lpstr>ДВОВИМІІРНІ МАСИВИ</vt:lpstr>
      <vt:lpstr>Презентация PowerPoint</vt:lpstr>
      <vt:lpstr>СИМВОЛИ ТА РЯДКИ   С++</vt:lpstr>
      <vt:lpstr>СИМВОЛИ СHAR</vt:lpstr>
      <vt:lpstr>ВВЕДЕННЯ-ВИВЕДЕННЯ  СИМВОЛІВ</vt:lpstr>
      <vt:lpstr>СИМВОЛИ  ЗАКОДОВАНІ??</vt:lpstr>
      <vt:lpstr>ASCII КОДУВАННЯ</vt:lpstr>
      <vt:lpstr>ПОЄДНУЄМО  СИМВОЛИ В РЯДКИ</vt:lpstr>
      <vt:lpstr>Презентация PowerPoint</vt:lpstr>
      <vt:lpstr>СЛОВО cin</vt:lpstr>
      <vt:lpstr>ВИВЕДЕННЯ РЯДКІВ ПОСИМВОЛЬНО</vt:lpstr>
      <vt:lpstr>ШИФР ЦЕЗАРЯ</vt:lpstr>
      <vt:lpstr>МАСИВ СИМВОЛІВ</vt:lpstr>
      <vt:lpstr>MАСИВ СИМВОЛІВ</vt:lpstr>
      <vt:lpstr>ВКАЗІВНИКИ   С++</vt:lpstr>
      <vt:lpstr>Вказівники</vt:lpstr>
      <vt:lpstr>ОПЕРАЦІЇ З ВКАЗІВНИКАМИ</vt:lpstr>
      <vt:lpstr>РІЗНИЦЯ ДВОХ ВКАЗІВНИКІВ</vt:lpstr>
      <vt:lpstr>ВКАЗІВНИКИ ТА РЯДКИ</vt:lpstr>
      <vt:lpstr>ПОСИЛАННЯ</vt:lpstr>
      <vt:lpstr>ФАЙЛИ   С++</vt:lpstr>
      <vt:lpstr>ФАЙЛИ В С++</vt:lpstr>
      <vt:lpstr>ФАЙЛОВЕ ВВЕДЕННЯ- ВИВЕДЕННЯ</vt:lpstr>
      <vt:lpstr>ДОДАЄМО ВВЕДЕННЯ</vt:lpstr>
      <vt:lpstr>СТРУКТУРИ ДАНИХ   С++</vt:lpstr>
      <vt:lpstr>Презентация PowerPoint</vt:lpstr>
      <vt:lpstr>Презентация PowerPoint</vt:lpstr>
      <vt:lpstr>Презентация PowerPoint</vt:lpstr>
      <vt:lpstr>Масив структур</vt:lpstr>
      <vt:lpstr>Структури і функції </vt:lpstr>
      <vt:lpstr>Вказівники на структури</vt:lpstr>
      <vt:lpstr>Вказівники на структури</vt:lpstr>
      <vt:lpstr>Презентация PowerPoint</vt:lpstr>
      <vt:lpstr>STL бібліотека   С++</vt:lpstr>
      <vt:lpstr>Презентация PowerPoint</vt:lpstr>
      <vt:lpstr>Колекції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СТРУКТУРНИЙ ПІДХІД   С++  Підсумки частини 2</dc:title>
  <cp:lastModifiedBy>Борисенко Ольга В’ячеславівна</cp:lastModifiedBy>
  <cp:revision>1</cp:revision>
  <dcterms:modified xsi:type="dcterms:W3CDTF">2020-12-13T20:54:52Z</dcterms:modified>
</cp:coreProperties>
</file>